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5" r:id="rId9"/>
    <p:sldId id="260" r:id="rId10"/>
    <p:sldId id="261" r:id="rId11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593"/>
    <a:srgbClr val="F0C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1164" y="-3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E9A-5948-45F4-BE2F-381DBC6748C0}" type="datetimeFigureOut">
              <a:rPr lang="en-GB" smtClean="0"/>
              <a:t>20/10/2016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F4DA9-4665-4B47-B341-A5B9466449D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1223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E9A-5948-45F4-BE2F-381DBC6748C0}" type="datetimeFigureOut">
              <a:rPr lang="en-GB" smtClean="0"/>
              <a:t>20/10/2016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F4DA9-4665-4B47-B341-A5B9466449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6485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E9A-5948-45F4-BE2F-381DBC6748C0}" type="datetimeFigureOut">
              <a:rPr lang="en-GB" smtClean="0"/>
              <a:t>20/10/2016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F4DA9-4665-4B47-B341-A5B9466449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7525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E9A-5948-45F4-BE2F-381DBC6748C0}" type="datetimeFigureOut">
              <a:rPr lang="en-GB" smtClean="0"/>
              <a:t>20/10/2016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F4DA9-4665-4B47-B341-A5B9466449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3036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E9A-5948-45F4-BE2F-381DBC6748C0}" type="datetimeFigureOut">
              <a:rPr lang="en-GB" smtClean="0"/>
              <a:t>20/10/2016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F4DA9-4665-4B47-B341-A5B9466449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947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E9A-5948-45F4-BE2F-381DBC6748C0}" type="datetimeFigureOut">
              <a:rPr lang="en-GB" smtClean="0"/>
              <a:t>20/10/2016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F4DA9-4665-4B47-B341-A5B9466449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6574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E9A-5948-45F4-BE2F-381DBC6748C0}" type="datetimeFigureOut">
              <a:rPr lang="en-GB" smtClean="0"/>
              <a:t>20/10/2016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F4DA9-4665-4B47-B341-A5B9466449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7610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E9A-5948-45F4-BE2F-381DBC6748C0}" type="datetimeFigureOut">
              <a:rPr lang="en-GB" smtClean="0"/>
              <a:t>20/10/2016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F4DA9-4665-4B47-B341-A5B9466449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055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E9A-5948-45F4-BE2F-381DBC6748C0}" type="datetimeFigureOut">
              <a:rPr lang="en-GB" smtClean="0"/>
              <a:t>20/10/2016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F4DA9-4665-4B47-B341-A5B9466449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0640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E9A-5948-45F4-BE2F-381DBC6748C0}" type="datetimeFigureOut">
              <a:rPr lang="en-GB" smtClean="0"/>
              <a:t>20/10/2016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F4DA9-4665-4B47-B341-A5B9466449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5038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E9A-5948-45F4-BE2F-381DBC6748C0}" type="datetimeFigureOut">
              <a:rPr lang="en-GB" smtClean="0"/>
              <a:t>20/10/2016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F4DA9-4665-4B47-B341-A5B9466449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0550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E92E9A-5948-45F4-BE2F-381DBC6748C0}" type="datetimeFigureOut">
              <a:rPr lang="en-GB" smtClean="0"/>
              <a:t>20/10/2016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F4DA9-4665-4B47-B341-A5B9466449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439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6.gif"/><Relationship Id="rId7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5.png"/><Relationship Id="rId9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5.jpe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21.gif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475656" y="4345050"/>
            <a:ext cx="1224136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 rot="20967786">
            <a:off x="2031206" y="5271053"/>
            <a:ext cx="1692188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3419872" y="4597078"/>
            <a:ext cx="626368" cy="6120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 rot="477545">
            <a:off x="2084559" y="4497863"/>
            <a:ext cx="1692188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242105"/>
            <a:ext cx="7772400" cy="962759"/>
          </a:xfrm>
        </p:spPr>
        <p:txBody>
          <a:bodyPr>
            <a:normAutofit/>
          </a:bodyPr>
          <a:lstStyle/>
          <a:p>
            <a:r>
              <a:rPr lang="en-GB" sz="2400" dirty="0" smtClean="0"/>
              <a:t>Railway Challenge – Technical Tips for New Teams</a:t>
            </a:r>
            <a:endParaRPr lang="en-GB" sz="2400" dirty="0"/>
          </a:p>
        </p:txBody>
      </p:sp>
      <p:pic>
        <p:nvPicPr>
          <p:cNvPr id="4" name="Picture 3" descr="Mechanical-Engineers-Logo-615x300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2146935" cy="1053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99592" y="2276871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Always try to pivot chain-driven shafts co-axially with the driving shaft</a:t>
            </a:r>
            <a:endParaRPr lang="en-GB" dirty="0"/>
          </a:p>
        </p:txBody>
      </p:sp>
      <p:sp>
        <p:nvSpPr>
          <p:cNvPr id="6" name="32-Point Star 5"/>
          <p:cNvSpPr/>
          <p:nvPr/>
        </p:nvSpPr>
        <p:spPr>
          <a:xfrm>
            <a:off x="1475656" y="4381054"/>
            <a:ext cx="1224136" cy="1080120"/>
          </a:xfrm>
          <a:prstGeom prst="star32">
            <a:avLst>
              <a:gd name="adj" fmla="val 441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16-Point Star 8"/>
          <p:cNvSpPr/>
          <p:nvPr/>
        </p:nvSpPr>
        <p:spPr>
          <a:xfrm>
            <a:off x="3419872" y="4597078"/>
            <a:ext cx="626368" cy="612068"/>
          </a:xfrm>
          <a:prstGeom prst="star1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4932040" y="4319533"/>
            <a:ext cx="1224136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 rot="20967786">
            <a:off x="5487590" y="5245536"/>
            <a:ext cx="1692188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/>
          <p:cNvSpPr/>
          <p:nvPr/>
        </p:nvSpPr>
        <p:spPr>
          <a:xfrm>
            <a:off x="6876256" y="4571561"/>
            <a:ext cx="626368" cy="6120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 rot="477545">
            <a:off x="5540943" y="4472346"/>
            <a:ext cx="1692188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32-Point Star 14"/>
          <p:cNvSpPr/>
          <p:nvPr/>
        </p:nvSpPr>
        <p:spPr>
          <a:xfrm>
            <a:off x="4932040" y="4355537"/>
            <a:ext cx="1224136" cy="1080120"/>
          </a:xfrm>
          <a:prstGeom prst="star32">
            <a:avLst>
              <a:gd name="adj" fmla="val 441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16-Point Star 15"/>
          <p:cNvSpPr/>
          <p:nvPr/>
        </p:nvSpPr>
        <p:spPr>
          <a:xfrm>
            <a:off x="6876256" y="4571561"/>
            <a:ext cx="626368" cy="612068"/>
          </a:xfrm>
          <a:prstGeom prst="star1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5" name="Group 24"/>
          <p:cNvGrpSpPr/>
          <p:nvPr/>
        </p:nvGrpSpPr>
        <p:grpSpPr>
          <a:xfrm>
            <a:off x="6473883" y="4085507"/>
            <a:ext cx="1512168" cy="1584176"/>
            <a:chOff x="3527884" y="2806445"/>
            <a:chExt cx="1512168" cy="1584176"/>
          </a:xfrm>
        </p:grpSpPr>
        <p:cxnSp>
          <p:nvCxnSpPr>
            <p:cNvPr id="26" name="Straight Connector 25"/>
            <p:cNvCxnSpPr/>
            <p:nvPr/>
          </p:nvCxnSpPr>
          <p:spPr>
            <a:xfrm>
              <a:off x="3527884" y="3598533"/>
              <a:ext cx="1512168" cy="0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  <a:prstDash val="lg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4283968" y="2806445"/>
              <a:ext cx="0" cy="1584176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  <a:prstDash val="lg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/>
          <p:cNvGrpSpPr/>
          <p:nvPr/>
        </p:nvGrpSpPr>
        <p:grpSpPr>
          <a:xfrm>
            <a:off x="4788024" y="4085507"/>
            <a:ext cx="1512168" cy="1584176"/>
            <a:chOff x="3527884" y="2806445"/>
            <a:chExt cx="1512168" cy="1584176"/>
          </a:xfrm>
        </p:grpSpPr>
        <p:cxnSp>
          <p:nvCxnSpPr>
            <p:cNvPr id="29" name="Straight Connector 28"/>
            <p:cNvCxnSpPr/>
            <p:nvPr/>
          </p:nvCxnSpPr>
          <p:spPr>
            <a:xfrm>
              <a:off x="3527884" y="3598533"/>
              <a:ext cx="1512168" cy="0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  <a:prstDash val="lg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4283968" y="2806445"/>
              <a:ext cx="0" cy="1584176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  <a:prstDash val="lg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Snip Same Side Corner Rectangle 33"/>
          <p:cNvSpPr/>
          <p:nvPr/>
        </p:nvSpPr>
        <p:spPr>
          <a:xfrm>
            <a:off x="1841874" y="4715577"/>
            <a:ext cx="2082054" cy="360040"/>
          </a:xfrm>
          <a:prstGeom prst="snip2Same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1" name="Group 30"/>
          <p:cNvGrpSpPr/>
          <p:nvPr/>
        </p:nvGrpSpPr>
        <p:grpSpPr>
          <a:xfrm>
            <a:off x="1324987" y="4129026"/>
            <a:ext cx="1512168" cy="1584176"/>
            <a:chOff x="3527884" y="2818315"/>
            <a:chExt cx="1512168" cy="1584176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3527884" y="3598533"/>
              <a:ext cx="1512168" cy="0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  <a:prstDash val="lg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4332803" y="2818315"/>
              <a:ext cx="0" cy="1584176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  <a:prstDash val="lg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>
            <a:off x="2976972" y="4103509"/>
            <a:ext cx="1512168" cy="1584176"/>
            <a:chOff x="3527884" y="2806445"/>
            <a:chExt cx="1512168" cy="1584176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3527884" y="3598533"/>
              <a:ext cx="1512168" cy="0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  <a:prstDash val="lg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4283968" y="2806445"/>
              <a:ext cx="0" cy="1584176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  <a:prstDash val="lg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Snip Same Side Corner Rectangle 34"/>
          <p:cNvSpPr/>
          <p:nvPr/>
        </p:nvSpPr>
        <p:spPr>
          <a:xfrm>
            <a:off x="5220072" y="4686680"/>
            <a:ext cx="600381" cy="360040"/>
          </a:xfrm>
          <a:prstGeom prst="snip2Same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26" name="Picture 2" descr="C:\Users\timpoole\AppData\Local\Microsoft\Windows\Temporary Internet Files\Content.IE5\S06OA3QH\0_ressort_de_compression.svg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9941" y="4023368"/>
            <a:ext cx="480641" cy="715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Multiply 35"/>
          <p:cNvSpPr/>
          <p:nvPr/>
        </p:nvSpPr>
        <p:spPr>
          <a:xfrm>
            <a:off x="6005831" y="3212976"/>
            <a:ext cx="936104" cy="936104"/>
          </a:xfrm>
          <a:prstGeom prst="mathMultiply">
            <a:avLst>
              <a:gd name="adj1" fmla="val 14902"/>
            </a:avLst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27" name="Picture 3" descr="C:\Users\timpoole\AppData\Local\Microsoft\Windows\Temporary Internet Files\Content.IE5\P6N91TW4\Kliponious-green-tick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068960"/>
            <a:ext cx="957229" cy="1096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/>
          <p:cNvSpPr txBox="1"/>
          <p:nvPr/>
        </p:nvSpPr>
        <p:spPr>
          <a:xfrm>
            <a:off x="1187624" y="5877272"/>
            <a:ext cx="6804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If this cannot be achieved, use a chain tensioning system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7236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242105"/>
            <a:ext cx="7772400" cy="962759"/>
          </a:xfrm>
        </p:spPr>
        <p:txBody>
          <a:bodyPr>
            <a:normAutofit/>
          </a:bodyPr>
          <a:lstStyle/>
          <a:p>
            <a:r>
              <a:rPr lang="en-GB" sz="2400" dirty="0" smtClean="0"/>
              <a:t>Railway Challenge – Technical Tips for New Teams</a:t>
            </a:r>
            <a:endParaRPr lang="en-GB" sz="2400" dirty="0"/>
          </a:p>
        </p:txBody>
      </p:sp>
      <p:pic>
        <p:nvPicPr>
          <p:cNvPr id="4" name="Picture 3" descr="Mechanical-Engineers-Logo-615x300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2146935" cy="1053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95536" y="2276871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Traction motors do not draw the current profile of ideal scenario calculations  </a:t>
            </a:r>
            <a:endParaRPr lang="en-GB" dirty="0"/>
          </a:p>
        </p:txBody>
      </p:sp>
      <p:pic>
        <p:nvPicPr>
          <p:cNvPr id="2056" name="Picture 8" descr="C:\Users\timpoole\AppData\Local\Microsoft\Windows\Temporary Internet Files\Content.IE5\3NSYAS3A\blockpage[2]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475" y="3424237"/>
            <a:ext cx="19050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386011" y="5733256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Make sure your traction components are significantly over-rated and protected accordingly</a:t>
            </a:r>
            <a:endParaRPr lang="en-GB" dirty="0"/>
          </a:p>
        </p:txBody>
      </p:sp>
      <p:sp>
        <p:nvSpPr>
          <p:cNvPr id="30" name="Multiply 29"/>
          <p:cNvSpPr/>
          <p:nvPr/>
        </p:nvSpPr>
        <p:spPr>
          <a:xfrm>
            <a:off x="7029129" y="2956185"/>
            <a:ext cx="936104" cy="936104"/>
          </a:xfrm>
          <a:prstGeom prst="mathMultiply">
            <a:avLst>
              <a:gd name="adj1" fmla="val 14902"/>
            </a:avLst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3528442" y="4077072"/>
            <a:ext cx="3328988" cy="936104"/>
          </a:xfrm>
          <a:prstGeom prst="rect">
            <a:avLst/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3" descr="C:\Users\timpoole\AppData\Local\Microsoft\Windows\Temporary Internet Files\Content.IE5\P6N91TW4\Kliponious-green-tick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5309" y="4019763"/>
            <a:ext cx="705682" cy="80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C:\Users\timpoole\AppData\Local\Microsoft\Windows\Temporary Internet Files\Content.IE5\3NSYAS3A\blockpage[2]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841" y="2307555"/>
            <a:ext cx="19050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14808" y="2960390"/>
            <a:ext cx="3328988" cy="936104"/>
          </a:xfrm>
          <a:prstGeom prst="rect">
            <a:avLst/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2" descr="C:\Users\timpoole\AppData\Local\Microsoft\Windows\Temporary Internet Files\Content.IE5\W1NPQA12\Electric_Motor_Generator_gray-400x320[1]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956185"/>
            <a:ext cx="2566442" cy="2053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reeform 9"/>
          <p:cNvSpPr/>
          <p:nvPr/>
        </p:nvSpPr>
        <p:spPr>
          <a:xfrm>
            <a:off x="3528443" y="3212975"/>
            <a:ext cx="3314702" cy="692275"/>
          </a:xfrm>
          <a:custGeom>
            <a:avLst/>
            <a:gdLst>
              <a:gd name="connsiteX0" fmla="*/ 0 w 2753886"/>
              <a:gd name="connsiteY0" fmla="*/ 891007 h 929706"/>
              <a:gd name="connsiteX1" fmla="*/ 371475 w 2753886"/>
              <a:gd name="connsiteY1" fmla="*/ 5182 h 929706"/>
              <a:gd name="connsiteX2" fmla="*/ 1076325 w 2753886"/>
              <a:gd name="connsiteY2" fmla="*/ 529057 h 929706"/>
              <a:gd name="connsiteX3" fmla="*/ 2085975 w 2753886"/>
              <a:gd name="connsiteY3" fmla="*/ 605257 h 929706"/>
              <a:gd name="connsiteX4" fmla="*/ 2705100 w 2753886"/>
              <a:gd name="connsiteY4" fmla="*/ 910057 h 929706"/>
              <a:gd name="connsiteX5" fmla="*/ 2714625 w 2753886"/>
              <a:gd name="connsiteY5" fmla="*/ 900532 h 929706"/>
              <a:gd name="connsiteX6" fmla="*/ 2714625 w 2753886"/>
              <a:gd name="connsiteY6" fmla="*/ 910057 h 929706"/>
              <a:gd name="connsiteX0" fmla="*/ 0 w 2981327"/>
              <a:gd name="connsiteY0" fmla="*/ 891007 h 936661"/>
              <a:gd name="connsiteX1" fmla="*/ 371475 w 2981327"/>
              <a:gd name="connsiteY1" fmla="*/ 5182 h 936661"/>
              <a:gd name="connsiteX2" fmla="*/ 1076325 w 2981327"/>
              <a:gd name="connsiteY2" fmla="*/ 529057 h 936661"/>
              <a:gd name="connsiteX3" fmla="*/ 2085975 w 2981327"/>
              <a:gd name="connsiteY3" fmla="*/ 605257 h 936661"/>
              <a:gd name="connsiteX4" fmla="*/ 2705100 w 2981327"/>
              <a:gd name="connsiteY4" fmla="*/ 910057 h 936661"/>
              <a:gd name="connsiteX5" fmla="*/ 2714625 w 2981327"/>
              <a:gd name="connsiteY5" fmla="*/ 900532 h 936661"/>
              <a:gd name="connsiteX6" fmla="*/ 2981325 w 2981327"/>
              <a:gd name="connsiteY6" fmla="*/ 729082 h 936661"/>
              <a:gd name="connsiteX0" fmla="*/ 0 w 2981327"/>
              <a:gd name="connsiteY0" fmla="*/ 891007 h 910125"/>
              <a:gd name="connsiteX1" fmla="*/ 371475 w 2981327"/>
              <a:gd name="connsiteY1" fmla="*/ 5182 h 910125"/>
              <a:gd name="connsiteX2" fmla="*/ 1076325 w 2981327"/>
              <a:gd name="connsiteY2" fmla="*/ 529057 h 910125"/>
              <a:gd name="connsiteX3" fmla="*/ 2085975 w 2981327"/>
              <a:gd name="connsiteY3" fmla="*/ 605257 h 910125"/>
              <a:gd name="connsiteX4" fmla="*/ 2705100 w 2981327"/>
              <a:gd name="connsiteY4" fmla="*/ 910057 h 910125"/>
              <a:gd name="connsiteX5" fmla="*/ 2724150 w 2981327"/>
              <a:gd name="connsiteY5" fmla="*/ 576682 h 910125"/>
              <a:gd name="connsiteX6" fmla="*/ 2981325 w 2981327"/>
              <a:gd name="connsiteY6" fmla="*/ 729082 h 910125"/>
              <a:gd name="connsiteX0" fmla="*/ 0 w 3124201"/>
              <a:gd name="connsiteY0" fmla="*/ 891007 h 938632"/>
              <a:gd name="connsiteX1" fmla="*/ 371475 w 3124201"/>
              <a:gd name="connsiteY1" fmla="*/ 5182 h 938632"/>
              <a:gd name="connsiteX2" fmla="*/ 1076325 w 3124201"/>
              <a:gd name="connsiteY2" fmla="*/ 529057 h 938632"/>
              <a:gd name="connsiteX3" fmla="*/ 2085975 w 3124201"/>
              <a:gd name="connsiteY3" fmla="*/ 605257 h 938632"/>
              <a:gd name="connsiteX4" fmla="*/ 2705100 w 3124201"/>
              <a:gd name="connsiteY4" fmla="*/ 910057 h 938632"/>
              <a:gd name="connsiteX5" fmla="*/ 2724150 w 3124201"/>
              <a:gd name="connsiteY5" fmla="*/ 576682 h 938632"/>
              <a:gd name="connsiteX6" fmla="*/ 3124200 w 3124201"/>
              <a:gd name="connsiteY6" fmla="*/ 938632 h 938632"/>
              <a:gd name="connsiteX0" fmla="*/ 0 w 3124201"/>
              <a:gd name="connsiteY0" fmla="*/ 902049 h 949674"/>
              <a:gd name="connsiteX1" fmla="*/ 371475 w 3124201"/>
              <a:gd name="connsiteY1" fmla="*/ 16224 h 949674"/>
              <a:gd name="connsiteX2" fmla="*/ 1304925 w 3124201"/>
              <a:gd name="connsiteY2" fmla="*/ 349599 h 949674"/>
              <a:gd name="connsiteX3" fmla="*/ 2085975 w 3124201"/>
              <a:gd name="connsiteY3" fmla="*/ 616299 h 949674"/>
              <a:gd name="connsiteX4" fmla="*/ 2705100 w 3124201"/>
              <a:gd name="connsiteY4" fmla="*/ 921099 h 949674"/>
              <a:gd name="connsiteX5" fmla="*/ 2724150 w 3124201"/>
              <a:gd name="connsiteY5" fmla="*/ 587724 h 949674"/>
              <a:gd name="connsiteX6" fmla="*/ 3124200 w 3124201"/>
              <a:gd name="connsiteY6" fmla="*/ 949674 h 949674"/>
              <a:gd name="connsiteX0" fmla="*/ 0 w 3124201"/>
              <a:gd name="connsiteY0" fmla="*/ 901168 h 948793"/>
              <a:gd name="connsiteX1" fmla="*/ 371475 w 3124201"/>
              <a:gd name="connsiteY1" fmla="*/ 15343 h 948793"/>
              <a:gd name="connsiteX2" fmla="*/ 1304925 w 3124201"/>
              <a:gd name="connsiteY2" fmla="*/ 348718 h 948793"/>
              <a:gd name="connsiteX3" fmla="*/ 2238375 w 3124201"/>
              <a:gd name="connsiteY3" fmla="*/ 472543 h 948793"/>
              <a:gd name="connsiteX4" fmla="*/ 2705100 w 3124201"/>
              <a:gd name="connsiteY4" fmla="*/ 920218 h 948793"/>
              <a:gd name="connsiteX5" fmla="*/ 2724150 w 3124201"/>
              <a:gd name="connsiteY5" fmla="*/ 586843 h 948793"/>
              <a:gd name="connsiteX6" fmla="*/ 3124200 w 3124201"/>
              <a:gd name="connsiteY6" fmla="*/ 948793 h 948793"/>
              <a:gd name="connsiteX0" fmla="*/ 0 w 3124201"/>
              <a:gd name="connsiteY0" fmla="*/ 901168 h 948793"/>
              <a:gd name="connsiteX1" fmla="*/ 371475 w 3124201"/>
              <a:gd name="connsiteY1" fmla="*/ 15343 h 948793"/>
              <a:gd name="connsiteX2" fmla="*/ 1304925 w 3124201"/>
              <a:gd name="connsiteY2" fmla="*/ 348718 h 948793"/>
              <a:gd name="connsiteX3" fmla="*/ 2238375 w 3124201"/>
              <a:gd name="connsiteY3" fmla="*/ 472543 h 948793"/>
              <a:gd name="connsiteX4" fmla="*/ 2581275 w 3124201"/>
              <a:gd name="connsiteY4" fmla="*/ 643993 h 948793"/>
              <a:gd name="connsiteX5" fmla="*/ 2724150 w 3124201"/>
              <a:gd name="connsiteY5" fmla="*/ 586843 h 948793"/>
              <a:gd name="connsiteX6" fmla="*/ 3124200 w 3124201"/>
              <a:gd name="connsiteY6" fmla="*/ 948793 h 948793"/>
              <a:gd name="connsiteX0" fmla="*/ 0 w 3124203"/>
              <a:gd name="connsiteY0" fmla="*/ 901168 h 948793"/>
              <a:gd name="connsiteX1" fmla="*/ 371475 w 3124203"/>
              <a:gd name="connsiteY1" fmla="*/ 15343 h 948793"/>
              <a:gd name="connsiteX2" fmla="*/ 1304925 w 3124203"/>
              <a:gd name="connsiteY2" fmla="*/ 348718 h 948793"/>
              <a:gd name="connsiteX3" fmla="*/ 2238375 w 3124203"/>
              <a:gd name="connsiteY3" fmla="*/ 472543 h 948793"/>
              <a:gd name="connsiteX4" fmla="*/ 2581275 w 3124203"/>
              <a:gd name="connsiteY4" fmla="*/ 643993 h 948793"/>
              <a:gd name="connsiteX5" fmla="*/ 2895600 w 3124203"/>
              <a:gd name="connsiteY5" fmla="*/ 815443 h 948793"/>
              <a:gd name="connsiteX6" fmla="*/ 3124200 w 3124203"/>
              <a:gd name="connsiteY6" fmla="*/ 948793 h 948793"/>
              <a:gd name="connsiteX0" fmla="*/ 0 w 3124203"/>
              <a:gd name="connsiteY0" fmla="*/ 901168 h 948793"/>
              <a:gd name="connsiteX1" fmla="*/ 371475 w 3124203"/>
              <a:gd name="connsiteY1" fmla="*/ 15343 h 948793"/>
              <a:gd name="connsiteX2" fmla="*/ 1304925 w 3124203"/>
              <a:gd name="connsiteY2" fmla="*/ 348718 h 948793"/>
              <a:gd name="connsiteX3" fmla="*/ 2238375 w 3124203"/>
              <a:gd name="connsiteY3" fmla="*/ 472543 h 948793"/>
              <a:gd name="connsiteX4" fmla="*/ 2514600 w 3124203"/>
              <a:gd name="connsiteY4" fmla="*/ 710668 h 948793"/>
              <a:gd name="connsiteX5" fmla="*/ 2895600 w 3124203"/>
              <a:gd name="connsiteY5" fmla="*/ 815443 h 948793"/>
              <a:gd name="connsiteX6" fmla="*/ 3124200 w 3124203"/>
              <a:gd name="connsiteY6" fmla="*/ 948793 h 948793"/>
              <a:gd name="connsiteX0" fmla="*/ 0 w 3124207"/>
              <a:gd name="connsiteY0" fmla="*/ 901168 h 948793"/>
              <a:gd name="connsiteX1" fmla="*/ 371475 w 3124207"/>
              <a:gd name="connsiteY1" fmla="*/ 15343 h 948793"/>
              <a:gd name="connsiteX2" fmla="*/ 1304925 w 3124207"/>
              <a:gd name="connsiteY2" fmla="*/ 348718 h 948793"/>
              <a:gd name="connsiteX3" fmla="*/ 2238375 w 3124207"/>
              <a:gd name="connsiteY3" fmla="*/ 472543 h 948793"/>
              <a:gd name="connsiteX4" fmla="*/ 2514600 w 3124207"/>
              <a:gd name="connsiteY4" fmla="*/ 710668 h 948793"/>
              <a:gd name="connsiteX5" fmla="*/ 2962275 w 3124207"/>
              <a:gd name="connsiteY5" fmla="*/ 777343 h 948793"/>
              <a:gd name="connsiteX6" fmla="*/ 3124200 w 3124207"/>
              <a:gd name="connsiteY6" fmla="*/ 948793 h 948793"/>
              <a:gd name="connsiteX0" fmla="*/ 0 w 3314702"/>
              <a:gd name="connsiteY0" fmla="*/ 901168 h 920218"/>
              <a:gd name="connsiteX1" fmla="*/ 371475 w 3314702"/>
              <a:gd name="connsiteY1" fmla="*/ 15343 h 920218"/>
              <a:gd name="connsiteX2" fmla="*/ 1304925 w 3314702"/>
              <a:gd name="connsiteY2" fmla="*/ 348718 h 920218"/>
              <a:gd name="connsiteX3" fmla="*/ 2238375 w 3314702"/>
              <a:gd name="connsiteY3" fmla="*/ 472543 h 920218"/>
              <a:gd name="connsiteX4" fmla="*/ 2514600 w 3314702"/>
              <a:gd name="connsiteY4" fmla="*/ 710668 h 920218"/>
              <a:gd name="connsiteX5" fmla="*/ 2962275 w 3314702"/>
              <a:gd name="connsiteY5" fmla="*/ 777343 h 920218"/>
              <a:gd name="connsiteX6" fmla="*/ 3314700 w 3314702"/>
              <a:gd name="connsiteY6" fmla="*/ 920218 h 920218"/>
              <a:gd name="connsiteX0" fmla="*/ 0 w 3314702"/>
              <a:gd name="connsiteY0" fmla="*/ 900894 h 919944"/>
              <a:gd name="connsiteX1" fmla="*/ 371475 w 3314702"/>
              <a:gd name="connsiteY1" fmla="*/ 15069 h 919944"/>
              <a:gd name="connsiteX2" fmla="*/ 1304925 w 3314702"/>
              <a:gd name="connsiteY2" fmla="*/ 348444 h 919944"/>
              <a:gd name="connsiteX3" fmla="*/ 1914525 w 3314702"/>
              <a:gd name="connsiteY3" fmla="*/ 424644 h 919944"/>
              <a:gd name="connsiteX4" fmla="*/ 2514600 w 3314702"/>
              <a:gd name="connsiteY4" fmla="*/ 710394 h 919944"/>
              <a:gd name="connsiteX5" fmla="*/ 2962275 w 3314702"/>
              <a:gd name="connsiteY5" fmla="*/ 777069 h 919944"/>
              <a:gd name="connsiteX6" fmla="*/ 3314700 w 3314702"/>
              <a:gd name="connsiteY6" fmla="*/ 919944 h 919944"/>
              <a:gd name="connsiteX0" fmla="*/ 0 w 3314702"/>
              <a:gd name="connsiteY0" fmla="*/ 900894 h 919944"/>
              <a:gd name="connsiteX1" fmla="*/ 371475 w 3314702"/>
              <a:gd name="connsiteY1" fmla="*/ 15069 h 919944"/>
              <a:gd name="connsiteX2" fmla="*/ 1304925 w 3314702"/>
              <a:gd name="connsiteY2" fmla="*/ 348444 h 919944"/>
              <a:gd name="connsiteX3" fmla="*/ 1914525 w 3314702"/>
              <a:gd name="connsiteY3" fmla="*/ 424644 h 919944"/>
              <a:gd name="connsiteX4" fmla="*/ 2514600 w 3314702"/>
              <a:gd name="connsiteY4" fmla="*/ 710394 h 919944"/>
              <a:gd name="connsiteX5" fmla="*/ 2962275 w 3314702"/>
              <a:gd name="connsiteY5" fmla="*/ 777069 h 919944"/>
              <a:gd name="connsiteX6" fmla="*/ 3314700 w 3314702"/>
              <a:gd name="connsiteY6" fmla="*/ 919944 h 919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14702" h="919944">
                <a:moveTo>
                  <a:pt x="0" y="900894"/>
                </a:moveTo>
                <a:cubicBezTo>
                  <a:pt x="96043" y="488144"/>
                  <a:pt x="153988" y="107144"/>
                  <a:pt x="371475" y="15069"/>
                </a:cubicBezTo>
                <a:cubicBezTo>
                  <a:pt x="588963" y="-77006"/>
                  <a:pt x="1047750" y="280182"/>
                  <a:pt x="1304925" y="348444"/>
                </a:cubicBezTo>
                <a:cubicBezTo>
                  <a:pt x="1562100" y="416706"/>
                  <a:pt x="1560512" y="383369"/>
                  <a:pt x="1914525" y="424644"/>
                </a:cubicBezTo>
                <a:cubicBezTo>
                  <a:pt x="2268538" y="465919"/>
                  <a:pt x="2339975" y="651657"/>
                  <a:pt x="2514600" y="710394"/>
                </a:cubicBezTo>
                <a:cubicBezTo>
                  <a:pt x="2689225" y="769131"/>
                  <a:pt x="2828925" y="742144"/>
                  <a:pt x="2962275" y="777069"/>
                </a:cubicBezTo>
                <a:cubicBezTo>
                  <a:pt x="3095625" y="811994"/>
                  <a:pt x="3315493" y="915181"/>
                  <a:pt x="3314700" y="91994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Freeform 19"/>
          <p:cNvSpPr/>
          <p:nvPr/>
        </p:nvSpPr>
        <p:spPr>
          <a:xfrm>
            <a:off x="3535584" y="2695445"/>
            <a:ext cx="3314701" cy="2679339"/>
          </a:xfrm>
          <a:custGeom>
            <a:avLst/>
            <a:gdLst>
              <a:gd name="connsiteX0" fmla="*/ 0 w 2753886"/>
              <a:gd name="connsiteY0" fmla="*/ 891007 h 929706"/>
              <a:gd name="connsiteX1" fmla="*/ 371475 w 2753886"/>
              <a:gd name="connsiteY1" fmla="*/ 5182 h 929706"/>
              <a:gd name="connsiteX2" fmla="*/ 1076325 w 2753886"/>
              <a:gd name="connsiteY2" fmla="*/ 529057 h 929706"/>
              <a:gd name="connsiteX3" fmla="*/ 2085975 w 2753886"/>
              <a:gd name="connsiteY3" fmla="*/ 605257 h 929706"/>
              <a:gd name="connsiteX4" fmla="*/ 2705100 w 2753886"/>
              <a:gd name="connsiteY4" fmla="*/ 910057 h 929706"/>
              <a:gd name="connsiteX5" fmla="*/ 2714625 w 2753886"/>
              <a:gd name="connsiteY5" fmla="*/ 900532 h 929706"/>
              <a:gd name="connsiteX6" fmla="*/ 2714625 w 2753886"/>
              <a:gd name="connsiteY6" fmla="*/ 910057 h 929706"/>
              <a:gd name="connsiteX0" fmla="*/ 0 w 2981327"/>
              <a:gd name="connsiteY0" fmla="*/ 891007 h 936661"/>
              <a:gd name="connsiteX1" fmla="*/ 371475 w 2981327"/>
              <a:gd name="connsiteY1" fmla="*/ 5182 h 936661"/>
              <a:gd name="connsiteX2" fmla="*/ 1076325 w 2981327"/>
              <a:gd name="connsiteY2" fmla="*/ 529057 h 936661"/>
              <a:gd name="connsiteX3" fmla="*/ 2085975 w 2981327"/>
              <a:gd name="connsiteY3" fmla="*/ 605257 h 936661"/>
              <a:gd name="connsiteX4" fmla="*/ 2705100 w 2981327"/>
              <a:gd name="connsiteY4" fmla="*/ 910057 h 936661"/>
              <a:gd name="connsiteX5" fmla="*/ 2714625 w 2981327"/>
              <a:gd name="connsiteY5" fmla="*/ 900532 h 936661"/>
              <a:gd name="connsiteX6" fmla="*/ 2981325 w 2981327"/>
              <a:gd name="connsiteY6" fmla="*/ 729082 h 936661"/>
              <a:gd name="connsiteX0" fmla="*/ 0 w 2981327"/>
              <a:gd name="connsiteY0" fmla="*/ 891007 h 910125"/>
              <a:gd name="connsiteX1" fmla="*/ 371475 w 2981327"/>
              <a:gd name="connsiteY1" fmla="*/ 5182 h 910125"/>
              <a:gd name="connsiteX2" fmla="*/ 1076325 w 2981327"/>
              <a:gd name="connsiteY2" fmla="*/ 529057 h 910125"/>
              <a:gd name="connsiteX3" fmla="*/ 2085975 w 2981327"/>
              <a:gd name="connsiteY3" fmla="*/ 605257 h 910125"/>
              <a:gd name="connsiteX4" fmla="*/ 2705100 w 2981327"/>
              <a:gd name="connsiteY4" fmla="*/ 910057 h 910125"/>
              <a:gd name="connsiteX5" fmla="*/ 2724150 w 2981327"/>
              <a:gd name="connsiteY5" fmla="*/ 576682 h 910125"/>
              <a:gd name="connsiteX6" fmla="*/ 2981325 w 2981327"/>
              <a:gd name="connsiteY6" fmla="*/ 729082 h 910125"/>
              <a:gd name="connsiteX0" fmla="*/ 0 w 3124201"/>
              <a:gd name="connsiteY0" fmla="*/ 891007 h 938632"/>
              <a:gd name="connsiteX1" fmla="*/ 371475 w 3124201"/>
              <a:gd name="connsiteY1" fmla="*/ 5182 h 938632"/>
              <a:gd name="connsiteX2" fmla="*/ 1076325 w 3124201"/>
              <a:gd name="connsiteY2" fmla="*/ 529057 h 938632"/>
              <a:gd name="connsiteX3" fmla="*/ 2085975 w 3124201"/>
              <a:gd name="connsiteY3" fmla="*/ 605257 h 938632"/>
              <a:gd name="connsiteX4" fmla="*/ 2705100 w 3124201"/>
              <a:gd name="connsiteY4" fmla="*/ 910057 h 938632"/>
              <a:gd name="connsiteX5" fmla="*/ 2724150 w 3124201"/>
              <a:gd name="connsiteY5" fmla="*/ 576682 h 938632"/>
              <a:gd name="connsiteX6" fmla="*/ 3124200 w 3124201"/>
              <a:gd name="connsiteY6" fmla="*/ 938632 h 938632"/>
              <a:gd name="connsiteX0" fmla="*/ 0 w 3124201"/>
              <a:gd name="connsiteY0" fmla="*/ 902049 h 949674"/>
              <a:gd name="connsiteX1" fmla="*/ 371475 w 3124201"/>
              <a:gd name="connsiteY1" fmla="*/ 16224 h 949674"/>
              <a:gd name="connsiteX2" fmla="*/ 1304925 w 3124201"/>
              <a:gd name="connsiteY2" fmla="*/ 349599 h 949674"/>
              <a:gd name="connsiteX3" fmla="*/ 2085975 w 3124201"/>
              <a:gd name="connsiteY3" fmla="*/ 616299 h 949674"/>
              <a:gd name="connsiteX4" fmla="*/ 2705100 w 3124201"/>
              <a:gd name="connsiteY4" fmla="*/ 921099 h 949674"/>
              <a:gd name="connsiteX5" fmla="*/ 2724150 w 3124201"/>
              <a:gd name="connsiteY5" fmla="*/ 587724 h 949674"/>
              <a:gd name="connsiteX6" fmla="*/ 3124200 w 3124201"/>
              <a:gd name="connsiteY6" fmla="*/ 949674 h 949674"/>
              <a:gd name="connsiteX0" fmla="*/ 0 w 3124201"/>
              <a:gd name="connsiteY0" fmla="*/ 901168 h 948793"/>
              <a:gd name="connsiteX1" fmla="*/ 371475 w 3124201"/>
              <a:gd name="connsiteY1" fmla="*/ 15343 h 948793"/>
              <a:gd name="connsiteX2" fmla="*/ 1304925 w 3124201"/>
              <a:gd name="connsiteY2" fmla="*/ 348718 h 948793"/>
              <a:gd name="connsiteX3" fmla="*/ 2238375 w 3124201"/>
              <a:gd name="connsiteY3" fmla="*/ 472543 h 948793"/>
              <a:gd name="connsiteX4" fmla="*/ 2705100 w 3124201"/>
              <a:gd name="connsiteY4" fmla="*/ 920218 h 948793"/>
              <a:gd name="connsiteX5" fmla="*/ 2724150 w 3124201"/>
              <a:gd name="connsiteY5" fmla="*/ 586843 h 948793"/>
              <a:gd name="connsiteX6" fmla="*/ 3124200 w 3124201"/>
              <a:gd name="connsiteY6" fmla="*/ 948793 h 948793"/>
              <a:gd name="connsiteX0" fmla="*/ 0 w 3124201"/>
              <a:gd name="connsiteY0" fmla="*/ 901168 h 948793"/>
              <a:gd name="connsiteX1" fmla="*/ 371475 w 3124201"/>
              <a:gd name="connsiteY1" fmla="*/ 15343 h 948793"/>
              <a:gd name="connsiteX2" fmla="*/ 1304925 w 3124201"/>
              <a:gd name="connsiteY2" fmla="*/ 348718 h 948793"/>
              <a:gd name="connsiteX3" fmla="*/ 2238375 w 3124201"/>
              <a:gd name="connsiteY3" fmla="*/ 472543 h 948793"/>
              <a:gd name="connsiteX4" fmla="*/ 2581275 w 3124201"/>
              <a:gd name="connsiteY4" fmla="*/ 643993 h 948793"/>
              <a:gd name="connsiteX5" fmla="*/ 2724150 w 3124201"/>
              <a:gd name="connsiteY5" fmla="*/ 586843 h 948793"/>
              <a:gd name="connsiteX6" fmla="*/ 3124200 w 3124201"/>
              <a:gd name="connsiteY6" fmla="*/ 948793 h 948793"/>
              <a:gd name="connsiteX0" fmla="*/ 0 w 3124203"/>
              <a:gd name="connsiteY0" fmla="*/ 901168 h 948793"/>
              <a:gd name="connsiteX1" fmla="*/ 371475 w 3124203"/>
              <a:gd name="connsiteY1" fmla="*/ 15343 h 948793"/>
              <a:gd name="connsiteX2" fmla="*/ 1304925 w 3124203"/>
              <a:gd name="connsiteY2" fmla="*/ 348718 h 948793"/>
              <a:gd name="connsiteX3" fmla="*/ 2238375 w 3124203"/>
              <a:gd name="connsiteY3" fmla="*/ 472543 h 948793"/>
              <a:gd name="connsiteX4" fmla="*/ 2581275 w 3124203"/>
              <a:gd name="connsiteY4" fmla="*/ 643993 h 948793"/>
              <a:gd name="connsiteX5" fmla="*/ 2895600 w 3124203"/>
              <a:gd name="connsiteY5" fmla="*/ 815443 h 948793"/>
              <a:gd name="connsiteX6" fmla="*/ 3124200 w 3124203"/>
              <a:gd name="connsiteY6" fmla="*/ 948793 h 948793"/>
              <a:gd name="connsiteX0" fmla="*/ 0 w 3124203"/>
              <a:gd name="connsiteY0" fmla="*/ 901168 h 948793"/>
              <a:gd name="connsiteX1" fmla="*/ 371475 w 3124203"/>
              <a:gd name="connsiteY1" fmla="*/ 15343 h 948793"/>
              <a:gd name="connsiteX2" fmla="*/ 1304925 w 3124203"/>
              <a:gd name="connsiteY2" fmla="*/ 348718 h 948793"/>
              <a:gd name="connsiteX3" fmla="*/ 2238375 w 3124203"/>
              <a:gd name="connsiteY3" fmla="*/ 472543 h 948793"/>
              <a:gd name="connsiteX4" fmla="*/ 2514600 w 3124203"/>
              <a:gd name="connsiteY4" fmla="*/ 710668 h 948793"/>
              <a:gd name="connsiteX5" fmla="*/ 2895600 w 3124203"/>
              <a:gd name="connsiteY5" fmla="*/ 815443 h 948793"/>
              <a:gd name="connsiteX6" fmla="*/ 3124200 w 3124203"/>
              <a:gd name="connsiteY6" fmla="*/ 948793 h 948793"/>
              <a:gd name="connsiteX0" fmla="*/ 0 w 3124207"/>
              <a:gd name="connsiteY0" fmla="*/ 901168 h 948793"/>
              <a:gd name="connsiteX1" fmla="*/ 371475 w 3124207"/>
              <a:gd name="connsiteY1" fmla="*/ 15343 h 948793"/>
              <a:gd name="connsiteX2" fmla="*/ 1304925 w 3124207"/>
              <a:gd name="connsiteY2" fmla="*/ 348718 h 948793"/>
              <a:gd name="connsiteX3" fmla="*/ 2238375 w 3124207"/>
              <a:gd name="connsiteY3" fmla="*/ 472543 h 948793"/>
              <a:gd name="connsiteX4" fmla="*/ 2514600 w 3124207"/>
              <a:gd name="connsiteY4" fmla="*/ 710668 h 948793"/>
              <a:gd name="connsiteX5" fmla="*/ 2962275 w 3124207"/>
              <a:gd name="connsiteY5" fmla="*/ 777343 h 948793"/>
              <a:gd name="connsiteX6" fmla="*/ 3124200 w 3124207"/>
              <a:gd name="connsiteY6" fmla="*/ 948793 h 948793"/>
              <a:gd name="connsiteX0" fmla="*/ 0 w 3314702"/>
              <a:gd name="connsiteY0" fmla="*/ 901168 h 920218"/>
              <a:gd name="connsiteX1" fmla="*/ 371475 w 3314702"/>
              <a:gd name="connsiteY1" fmla="*/ 15343 h 920218"/>
              <a:gd name="connsiteX2" fmla="*/ 1304925 w 3314702"/>
              <a:gd name="connsiteY2" fmla="*/ 348718 h 920218"/>
              <a:gd name="connsiteX3" fmla="*/ 2238375 w 3314702"/>
              <a:gd name="connsiteY3" fmla="*/ 472543 h 920218"/>
              <a:gd name="connsiteX4" fmla="*/ 2514600 w 3314702"/>
              <a:gd name="connsiteY4" fmla="*/ 710668 h 920218"/>
              <a:gd name="connsiteX5" fmla="*/ 2962275 w 3314702"/>
              <a:gd name="connsiteY5" fmla="*/ 777343 h 920218"/>
              <a:gd name="connsiteX6" fmla="*/ 3314700 w 3314702"/>
              <a:gd name="connsiteY6" fmla="*/ 920218 h 920218"/>
              <a:gd name="connsiteX0" fmla="*/ 0 w 3314702"/>
              <a:gd name="connsiteY0" fmla="*/ 900894 h 919944"/>
              <a:gd name="connsiteX1" fmla="*/ 371475 w 3314702"/>
              <a:gd name="connsiteY1" fmla="*/ 15069 h 919944"/>
              <a:gd name="connsiteX2" fmla="*/ 1304925 w 3314702"/>
              <a:gd name="connsiteY2" fmla="*/ 348444 h 919944"/>
              <a:gd name="connsiteX3" fmla="*/ 1914525 w 3314702"/>
              <a:gd name="connsiteY3" fmla="*/ 424644 h 919944"/>
              <a:gd name="connsiteX4" fmla="*/ 2514600 w 3314702"/>
              <a:gd name="connsiteY4" fmla="*/ 710394 h 919944"/>
              <a:gd name="connsiteX5" fmla="*/ 2962275 w 3314702"/>
              <a:gd name="connsiteY5" fmla="*/ 777069 h 919944"/>
              <a:gd name="connsiteX6" fmla="*/ 3314700 w 3314702"/>
              <a:gd name="connsiteY6" fmla="*/ 919944 h 919944"/>
              <a:gd name="connsiteX0" fmla="*/ 0 w 3314702"/>
              <a:gd name="connsiteY0" fmla="*/ 900894 h 919944"/>
              <a:gd name="connsiteX1" fmla="*/ 371475 w 3314702"/>
              <a:gd name="connsiteY1" fmla="*/ 15069 h 919944"/>
              <a:gd name="connsiteX2" fmla="*/ 1304925 w 3314702"/>
              <a:gd name="connsiteY2" fmla="*/ 348444 h 919944"/>
              <a:gd name="connsiteX3" fmla="*/ 1914525 w 3314702"/>
              <a:gd name="connsiteY3" fmla="*/ 424644 h 919944"/>
              <a:gd name="connsiteX4" fmla="*/ 2514600 w 3314702"/>
              <a:gd name="connsiteY4" fmla="*/ 710394 h 919944"/>
              <a:gd name="connsiteX5" fmla="*/ 2962275 w 3314702"/>
              <a:gd name="connsiteY5" fmla="*/ 777069 h 919944"/>
              <a:gd name="connsiteX6" fmla="*/ 3314700 w 3314702"/>
              <a:gd name="connsiteY6" fmla="*/ 919944 h 919944"/>
              <a:gd name="connsiteX0" fmla="*/ 0 w 3314702"/>
              <a:gd name="connsiteY0" fmla="*/ 900894 h 1324490"/>
              <a:gd name="connsiteX1" fmla="*/ 371475 w 3314702"/>
              <a:gd name="connsiteY1" fmla="*/ 15069 h 1324490"/>
              <a:gd name="connsiteX2" fmla="*/ 1304925 w 3314702"/>
              <a:gd name="connsiteY2" fmla="*/ 348444 h 1324490"/>
              <a:gd name="connsiteX3" fmla="*/ 1914525 w 3314702"/>
              <a:gd name="connsiteY3" fmla="*/ 424644 h 1324490"/>
              <a:gd name="connsiteX4" fmla="*/ 2533650 w 3314702"/>
              <a:gd name="connsiteY4" fmla="*/ 1319994 h 1324490"/>
              <a:gd name="connsiteX5" fmla="*/ 2962275 w 3314702"/>
              <a:gd name="connsiteY5" fmla="*/ 777069 h 1324490"/>
              <a:gd name="connsiteX6" fmla="*/ 3314700 w 3314702"/>
              <a:gd name="connsiteY6" fmla="*/ 919944 h 1324490"/>
              <a:gd name="connsiteX0" fmla="*/ 0 w 3314702"/>
              <a:gd name="connsiteY0" fmla="*/ 899980 h 1328245"/>
              <a:gd name="connsiteX1" fmla="*/ 371475 w 3314702"/>
              <a:gd name="connsiteY1" fmla="*/ 14155 h 1328245"/>
              <a:gd name="connsiteX2" fmla="*/ 1304925 w 3314702"/>
              <a:gd name="connsiteY2" fmla="*/ 347530 h 1328245"/>
              <a:gd name="connsiteX3" fmla="*/ 1514475 w 3314702"/>
              <a:gd name="connsiteY3" fmla="*/ 252280 h 1328245"/>
              <a:gd name="connsiteX4" fmla="*/ 2533650 w 3314702"/>
              <a:gd name="connsiteY4" fmla="*/ 1319080 h 1328245"/>
              <a:gd name="connsiteX5" fmla="*/ 2962275 w 3314702"/>
              <a:gd name="connsiteY5" fmla="*/ 776155 h 1328245"/>
              <a:gd name="connsiteX6" fmla="*/ 3314700 w 3314702"/>
              <a:gd name="connsiteY6" fmla="*/ 919030 h 1328245"/>
              <a:gd name="connsiteX0" fmla="*/ 0 w 3314702"/>
              <a:gd name="connsiteY0" fmla="*/ 2312420 h 2740685"/>
              <a:gd name="connsiteX1" fmla="*/ 371475 w 3314702"/>
              <a:gd name="connsiteY1" fmla="*/ 1426595 h 2740685"/>
              <a:gd name="connsiteX2" fmla="*/ 1304925 w 3314702"/>
              <a:gd name="connsiteY2" fmla="*/ 1759970 h 2740685"/>
              <a:gd name="connsiteX3" fmla="*/ 1398365 w 3314702"/>
              <a:gd name="connsiteY3" fmla="*/ 152 h 2740685"/>
              <a:gd name="connsiteX4" fmla="*/ 1514475 w 3314702"/>
              <a:gd name="connsiteY4" fmla="*/ 1664720 h 2740685"/>
              <a:gd name="connsiteX5" fmla="*/ 2533650 w 3314702"/>
              <a:gd name="connsiteY5" fmla="*/ 2731520 h 2740685"/>
              <a:gd name="connsiteX6" fmla="*/ 2962275 w 3314702"/>
              <a:gd name="connsiteY6" fmla="*/ 2188595 h 2740685"/>
              <a:gd name="connsiteX7" fmla="*/ 3314700 w 3314702"/>
              <a:gd name="connsiteY7" fmla="*/ 2331470 h 2740685"/>
              <a:gd name="connsiteX0" fmla="*/ 0 w 3314702"/>
              <a:gd name="connsiteY0" fmla="*/ 2312414 h 2738711"/>
              <a:gd name="connsiteX1" fmla="*/ 371475 w 3314702"/>
              <a:gd name="connsiteY1" fmla="*/ 1426589 h 2738711"/>
              <a:gd name="connsiteX2" fmla="*/ 1304925 w 3314702"/>
              <a:gd name="connsiteY2" fmla="*/ 1759964 h 2738711"/>
              <a:gd name="connsiteX3" fmla="*/ 1398365 w 3314702"/>
              <a:gd name="connsiteY3" fmla="*/ 146 h 2738711"/>
              <a:gd name="connsiteX4" fmla="*/ 1657350 w 3314702"/>
              <a:gd name="connsiteY4" fmla="*/ 1731389 h 2738711"/>
              <a:gd name="connsiteX5" fmla="*/ 2533650 w 3314702"/>
              <a:gd name="connsiteY5" fmla="*/ 2731514 h 2738711"/>
              <a:gd name="connsiteX6" fmla="*/ 2962275 w 3314702"/>
              <a:gd name="connsiteY6" fmla="*/ 2188589 h 2738711"/>
              <a:gd name="connsiteX7" fmla="*/ 3314700 w 3314702"/>
              <a:gd name="connsiteY7" fmla="*/ 2331464 h 2738711"/>
              <a:gd name="connsiteX0" fmla="*/ 0 w 3314702"/>
              <a:gd name="connsiteY0" fmla="*/ 2312398 h 2738695"/>
              <a:gd name="connsiteX1" fmla="*/ 371475 w 3314702"/>
              <a:gd name="connsiteY1" fmla="*/ 1426573 h 2738695"/>
              <a:gd name="connsiteX2" fmla="*/ 1304925 w 3314702"/>
              <a:gd name="connsiteY2" fmla="*/ 1759948 h 2738695"/>
              <a:gd name="connsiteX3" fmla="*/ 1398365 w 3314702"/>
              <a:gd name="connsiteY3" fmla="*/ 130 h 2738695"/>
              <a:gd name="connsiteX4" fmla="*/ 1657350 w 3314702"/>
              <a:gd name="connsiteY4" fmla="*/ 1731373 h 2738695"/>
              <a:gd name="connsiteX5" fmla="*/ 2533650 w 3314702"/>
              <a:gd name="connsiteY5" fmla="*/ 2731498 h 2738695"/>
              <a:gd name="connsiteX6" fmla="*/ 2962275 w 3314702"/>
              <a:gd name="connsiteY6" fmla="*/ 2188573 h 2738695"/>
              <a:gd name="connsiteX7" fmla="*/ 3314700 w 3314702"/>
              <a:gd name="connsiteY7" fmla="*/ 2331448 h 2738695"/>
              <a:gd name="connsiteX0" fmla="*/ 0 w 3314702"/>
              <a:gd name="connsiteY0" fmla="*/ 2312390 h 2738687"/>
              <a:gd name="connsiteX1" fmla="*/ 371475 w 3314702"/>
              <a:gd name="connsiteY1" fmla="*/ 1426565 h 2738687"/>
              <a:gd name="connsiteX2" fmla="*/ 1304925 w 3314702"/>
              <a:gd name="connsiteY2" fmla="*/ 1759940 h 2738687"/>
              <a:gd name="connsiteX3" fmla="*/ 1398365 w 3314702"/>
              <a:gd name="connsiteY3" fmla="*/ 122 h 2738687"/>
              <a:gd name="connsiteX4" fmla="*/ 1657350 w 3314702"/>
              <a:gd name="connsiteY4" fmla="*/ 1731365 h 2738687"/>
              <a:gd name="connsiteX5" fmla="*/ 2533650 w 3314702"/>
              <a:gd name="connsiteY5" fmla="*/ 2731490 h 2738687"/>
              <a:gd name="connsiteX6" fmla="*/ 2962275 w 3314702"/>
              <a:gd name="connsiteY6" fmla="*/ 2188565 h 2738687"/>
              <a:gd name="connsiteX7" fmla="*/ 3314700 w 3314702"/>
              <a:gd name="connsiteY7" fmla="*/ 2331440 h 2738687"/>
              <a:gd name="connsiteX0" fmla="*/ 0 w 3314702"/>
              <a:gd name="connsiteY0" fmla="*/ 2312390 h 2738687"/>
              <a:gd name="connsiteX1" fmla="*/ 371475 w 3314702"/>
              <a:gd name="connsiteY1" fmla="*/ 1426565 h 2738687"/>
              <a:gd name="connsiteX2" fmla="*/ 1304925 w 3314702"/>
              <a:gd name="connsiteY2" fmla="*/ 1759940 h 2738687"/>
              <a:gd name="connsiteX3" fmla="*/ 1398365 w 3314702"/>
              <a:gd name="connsiteY3" fmla="*/ 122 h 2738687"/>
              <a:gd name="connsiteX4" fmla="*/ 1657350 w 3314702"/>
              <a:gd name="connsiteY4" fmla="*/ 1731365 h 2738687"/>
              <a:gd name="connsiteX5" fmla="*/ 2533650 w 3314702"/>
              <a:gd name="connsiteY5" fmla="*/ 2731490 h 2738687"/>
              <a:gd name="connsiteX6" fmla="*/ 2962275 w 3314702"/>
              <a:gd name="connsiteY6" fmla="*/ 2188565 h 2738687"/>
              <a:gd name="connsiteX7" fmla="*/ 3314700 w 3314702"/>
              <a:gd name="connsiteY7" fmla="*/ 2331440 h 2738687"/>
              <a:gd name="connsiteX0" fmla="*/ 0 w 3314702"/>
              <a:gd name="connsiteY0" fmla="*/ 2312400 h 2738697"/>
              <a:gd name="connsiteX1" fmla="*/ 371475 w 3314702"/>
              <a:gd name="connsiteY1" fmla="*/ 1426575 h 2738697"/>
              <a:gd name="connsiteX2" fmla="*/ 1304925 w 3314702"/>
              <a:gd name="connsiteY2" fmla="*/ 1759950 h 2738697"/>
              <a:gd name="connsiteX3" fmla="*/ 1398365 w 3314702"/>
              <a:gd name="connsiteY3" fmla="*/ 132 h 2738697"/>
              <a:gd name="connsiteX4" fmla="*/ 1657350 w 3314702"/>
              <a:gd name="connsiteY4" fmla="*/ 1731375 h 2738697"/>
              <a:gd name="connsiteX5" fmla="*/ 2533650 w 3314702"/>
              <a:gd name="connsiteY5" fmla="*/ 2731500 h 2738697"/>
              <a:gd name="connsiteX6" fmla="*/ 2962275 w 3314702"/>
              <a:gd name="connsiteY6" fmla="*/ 2188575 h 2738697"/>
              <a:gd name="connsiteX7" fmla="*/ 3314700 w 3314702"/>
              <a:gd name="connsiteY7" fmla="*/ 2331450 h 2738697"/>
              <a:gd name="connsiteX0" fmla="*/ 0 w 3314702"/>
              <a:gd name="connsiteY0" fmla="*/ 2312398 h 2737909"/>
              <a:gd name="connsiteX1" fmla="*/ 371475 w 3314702"/>
              <a:gd name="connsiteY1" fmla="*/ 1426573 h 2737909"/>
              <a:gd name="connsiteX2" fmla="*/ 1304925 w 3314702"/>
              <a:gd name="connsiteY2" fmla="*/ 1759948 h 2737909"/>
              <a:gd name="connsiteX3" fmla="*/ 1398365 w 3314702"/>
              <a:gd name="connsiteY3" fmla="*/ 130 h 2737909"/>
              <a:gd name="connsiteX4" fmla="*/ 1533525 w 3314702"/>
              <a:gd name="connsiteY4" fmla="*/ 1759948 h 2737909"/>
              <a:gd name="connsiteX5" fmla="*/ 2533650 w 3314702"/>
              <a:gd name="connsiteY5" fmla="*/ 2731498 h 2737909"/>
              <a:gd name="connsiteX6" fmla="*/ 2962275 w 3314702"/>
              <a:gd name="connsiteY6" fmla="*/ 2188573 h 2737909"/>
              <a:gd name="connsiteX7" fmla="*/ 3314700 w 3314702"/>
              <a:gd name="connsiteY7" fmla="*/ 2331448 h 2737909"/>
              <a:gd name="connsiteX0" fmla="*/ 0 w 3314702"/>
              <a:gd name="connsiteY0" fmla="*/ 2312398 h 2331448"/>
              <a:gd name="connsiteX1" fmla="*/ 371475 w 3314702"/>
              <a:gd name="connsiteY1" fmla="*/ 1426573 h 2331448"/>
              <a:gd name="connsiteX2" fmla="*/ 1304925 w 3314702"/>
              <a:gd name="connsiteY2" fmla="*/ 1759948 h 2331448"/>
              <a:gd name="connsiteX3" fmla="*/ 1398365 w 3314702"/>
              <a:gd name="connsiteY3" fmla="*/ 130 h 2331448"/>
              <a:gd name="connsiteX4" fmla="*/ 1533525 w 3314702"/>
              <a:gd name="connsiteY4" fmla="*/ 1759948 h 2331448"/>
              <a:gd name="connsiteX5" fmla="*/ 2409825 w 3314702"/>
              <a:gd name="connsiteY5" fmla="*/ 2007598 h 2331448"/>
              <a:gd name="connsiteX6" fmla="*/ 2962275 w 3314702"/>
              <a:gd name="connsiteY6" fmla="*/ 2188573 h 2331448"/>
              <a:gd name="connsiteX7" fmla="*/ 3314700 w 3314702"/>
              <a:gd name="connsiteY7" fmla="*/ 2331448 h 2331448"/>
              <a:gd name="connsiteX0" fmla="*/ 0 w 3314701"/>
              <a:gd name="connsiteY0" fmla="*/ 2312398 h 2679339"/>
              <a:gd name="connsiteX1" fmla="*/ 371475 w 3314701"/>
              <a:gd name="connsiteY1" fmla="*/ 1426573 h 2679339"/>
              <a:gd name="connsiteX2" fmla="*/ 1304925 w 3314701"/>
              <a:gd name="connsiteY2" fmla="*/ 1759948 h 2679339"/>
              <a:gd name="connsiteX3" fmla="*/ 1398365 w 3314701"/>
              <a:gd name="connsiteY3" fmla="*/ 130 h 2679339"/>
              <a:gd name="connsiteX4" fmla="*/ 1533525 w 3314701"/>
              <a:gd name="connsiteY4" fmla="*/ 1759948 h 2679339"/>
              <a:gd name="connsiteX5" fmla="*/ 2409825 w 3314701"/>
              <a:gd name="connsiteY5" fmla="*/ 2007598 h 2679339"/>
              <a:gd name="connsiteX6" fmla="*/ 2838450 w 3314701"/>
              <a:gd name="connsiteY6" fmla="*/ 2674348 h 2679339"/>
              <a:gd name="connsiteX7" fmla="*/ 3314700 w 3314701"/>
              <a:gd name="connsiteY7" fmla="*/ 2331448 h 2679339"/>
              <a:gd name="connsiteX0" fmla="*/ 0 w 3314701"/>
              <a:gd name="connsiteY0" fmla="*/ 2312398 h 2679339"/>
              <a:gd name="connsiteX1" fmla="*/ 466725 w 3314701"/>
              <a:gd name="connsiteY1" fmla="*/ 1083673 h 2679339"/>
              <a:gd name="connsiteX2" fmla="*/ 1304925 w 3314701"/>
              <a:gd name="connsiteY2" fmla="*/ 1759948 h 2679339"/>
              <a:gd name="connsiteX3" fmla="*/ 1398365 w 3314701"/>
              <a:gd name="connsiteY3" fmla="*/ 130 h 2679339"/>
              <a:gd name="connsiteX4" fmla="*/ 1533525 w 3314701"/>
              <a:gd name="connsiteY4" fmla="*/ 1759948 h 2679339"/>
              <a:gd name="connsiteX5" fmla="*/ 2409825 w 3314701"/>
              <a:gd name="connsiteY5" fmla="*/ 2007598 h 2679339"/>
              <a:gd name="connsiteX6" fmla="*/ 2838450 w 3314701"/>
              <a:gd name="connsiteY6" fmla="*/ 2674348 h 2679339"/>
              <a:gd name="connsiteX7" fmla="*/ 3314700 w 3314701"/>
              <a:gd name="connsiteY7" fmla="*/ 2331448 h 2679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14701" h="2679339">
                <a:moveTo>
                  <a:pt x="0" y="2312398"/>
                </a:moveTo>
                <a:cubicBezTo>
                  <a:pt x="96043" y="1899648"/>
                  <a:pt x="249238" y="1175748"/>
                  <a:pt x="466725" y="1083673"/>
                </a:cubicBezTo>
                <a:cubicBezTo>
                  <a:pt x="684213" y="991598"/>
                  <a:pt x="1149652" y="1940538"/>
                  <a:pt x="1304925" y="1759948"/>
                </a:cubicBezTo>
                <a:cubicBezTo>
                  <a:pt x="1460198" y="1579358"/>
                  <a:pt x="1363440" y="16005"/>
                  <a:pt x="1398365" y="130"/>
                </a:cubicBezTo>
                <a:cubicBezTo>
                  <a:pt x="1433290" y="-15745"/>
                  <a:pt x="1364948" y="1425370"/>
                  <a:pt x="1533525" y="1759948"/>
                </a:cubicBezTo>
                <a:cubicBezTo>
                  <a:pt x="1702102" y="2094526"/>
                  <a:pt x="2192338" y="1855198"/>
                  <a:pt x="2409825" y="2007598"/>
                </a:cubicBezTo>
                <a:cubicBezTo>
                  <a:pt x="2627312" y="2159998"/>
                  <a:pt x="2687638" y="2620373"/>
                  <a:pt x="2838450" y="2674348"/>
                </a:cubicBezTo>
                <a:cubicBezTo>
                  <a:pt x="2989263" y="2728323"/>
                  <a:pt x="3315493" y="2326685"/>
                  <a:pt x="3314700" y="233144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3989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/>
          <p:cNvSpPr/>
          <p:nvPr/>
        </p:nvSpPr>
        <p:spPr>
          <a:xfrm rot="720000">
            <a:off x="5679029" y="3308939"/>
            <a:ext cx="144016" cy="252028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Rectangle 68"/>
          <p:cNvSpPr/>
          <p:nvPr/>
        </p:nvSpPr>
        <p:spPr>
          <a:xfrm>
            <a:off x="5628104" y="3242455"/>
            <a:ext cx="144016" cy="252028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242105"/>
            <a:ext cx="7772400" cy="962759"/>
          </a:xfrm>
        </p:spPr>
        <p:txBody>
          <a:bodyPr>
            <a:normAutofit/>
          </a:bodyPr>
          <a:lstStyle/>
          <a:p>
            <a:r>
              <a:rPr lang="en-GB" sz="2400" dirty="0" smtClean="0"/>
              <a:t>Railway Challenge – Technical Tips for New Teams</a:t>
            </a:r>
            <a:endParaRPr lang="en-GB" sz="2400" dirty="0"/>
          </a:p>
        </p:txBody>
      </p:sp>
      <p:pic>
        <p:nvPicPr>
          <p:cNvPr id="4" name="Picture 3" descr="Mechanical-Engineers-Logo-615x300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2146935" cy="1053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7504" y="2276871"/>
            <a:ext cx="8928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Chain-driven shafts must remain parallel to the drive shaft and not move longitudinally</a:t>
            </a:r>
            <a:endParaRPr lang="en-GB" dirty="0"/>
          </a:p>
        </p:txBody>
      </p:sp>
      <p:sp>
        <p:nvSpPr>
          <p:cNvPr id="36" name="Multiply 35"/>
          <p:cNvSpPr/>
          <p:nvPr/>
        </p:nvSpPr>
        <p:spPr>
          <a:xfrm>
            <a:off x="6032498" y="2996952"/>
            <a:ext cx="936104" cy="936104"/>
          </a:xfrm>
          <a:prstGeom prst="mathMultiply">
            <a:avLst>
              <a:gd name="adj1" fmla="val 14902"/>
            </a:avLst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 39"/>
          <p:cNvSpPr/>
          <p:nvPr/>
        </p:nvSpPr>
        <p:spPr>
          <a:xfrm>
            <a:off x="5636454" y="3521809"/>
            <a:ext cx="144016" cy="25202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3404206" y="3532229"/>
            <a:ext cx="144016" cy="25202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3" name="Straight Connector 42"/>
          <p:cNvCxnSpPr/>
          <p:nvPr/>
        </p:nvCxnSpPr>
        <p:spPr>
          <a:xfrm>
            <a:off x="5708462" y="3347425"/>
            <a:ext cx="0" cy="2889887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ounded Rectangle 36"/>
          <p:cNvSpPr/>
          <p:nvPr/>
        </p:nvSpPr>
        <p:spPr>
          <a:xfrm>
            <a:off x="2915816" y="4612349"/>
            <a:ext cx="216024" cy="720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Rounded Rectangle 44"/>
          <p:cNvSpPr/>
          <p:nvPr/>
        </p:nvSpPr>
        <p:spPr>
          <a:xfrm>
            <a:off x="3157844" y="4612349"/>
            <a:ext cx="216024" cy="720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ounded Rectangle 45"/>
          <p:cNvSpPr/>
          <p:nvPr/>
        </p:nvSpPr>
        <p:spPr>
          <a:xfrm>
            <a:off x="3398202" y="4612349"/>
            <a:ext cx="216024" cy="720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Rounded Rectangle 46"/>
          <p:cNvSpPr/>
          <p:nvPr/>
        </p:nvSpPr>
        <p:spPr>
          <a:xfrm>
            <a:off x="3641945" y="4612349"/>
            <a:ext cx="216024" cy="720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Rounded Rectangle 47"/>
          <p:cNvSpPr/>
          <p:nvPr/>
        </p:nvSpPr>
        <p:spPr>
          <a:xfrm>
            <a:off x="3884888" y="4612349"/>
            <a:ext cx="216024" cy="720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ounded Rectangle 48"/>
          <p:cNvSpPr/>
          <p:nvPr/>
        </p:nvSpPr>
        <p:spPr>
          <a:xfrm>
            <a:off x="4124286" y="4612349"/>
            <a:ext cx="216024" cy="720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Rounded Rectangle 49"/>
          <p:cNvSpPr/>
          <p:nvPr/>
        </p:nvSpPr>
        <p:spPr>
          <a:xfrm>
            <a:off x="4357001" y="4612349"/>
            <a:ext cx="216024" cy="720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Rounded Rectangle 50"/>
          <p:cNvSpPr/>
          <p:nvPr/>
        </p:nvSpPr>
        <p:spPr>
          <a:xfrm>
            <a:off x="4597793" y="4612349"/>
            <a:ext cx="216024" cy="720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Rounded Rectangle 51"/>
          <p:cNvSpPr/>
          <p:nvPr/>
        </p:nvSpPr>
        <p:spPr>
          <a:xfrm>
            <a:off x="4839538" y="4612349"/>
            <a:ext cx="216024" cy="720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ounded Rectangle 52"/>
          <p:cNvSpPr/>
          <p:nvPr/>
        </p:nvSpPr>
        <p:spPr>
          <a:xfrm>
            <a:off x="5081566" y="4607565"/>
            <a:ext cx="216024" cy="720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Rounded Rectangle 53"/>
          <p:cNvSpPr/>
          <p:nvPr/>
        </p:nvSpPr>
        <p:spPr>
          <a:xfrm>
            <a:off x="5310592" y="4612349"/>
            <a:ext cx="216024" cy="720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Rounded Rectangle 54"/>
          <p:cNvSpPr/>
          <p:nvPr/>
        </p:nvSpPr>
        <p:spPr>
          <a:xfrm>
            <a:off x="5549183" y="4612349"/>
            <a:ext cx="216024" cy="720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Rounded Rectangle 55"/>
          <p:cNvSpPr/>
          <p:nvPr/>
        </p:nvSpPr>
        <p:spPr>
          <a:xfrm>
            <a:off x="5784804" y="4612349"/>
            <a:ext cx="216024" cy="720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Rounded Rectangle 56"/>
          <p:cNvSpPr/>
          <p:nvPr/>
        </p:nvSpPr>
        <p:spPr>
          <a:xfrm>
            <a:off x="6025015" y="4612349"/>
            <a:ext cx="216024" cy="720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Rounded Rectangle 57"/>
          <p:cNvSpPr/>
          <p:nvPr/>
        </p:nvSpPr>
        <p:spPr>
          <a:xfrm>
            <a:off x="6266072" y="4612349"/>
            <a:ext cx="216024" cy="720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Rounded Rectangle 67"/>
          <p:cNvSpPr/>
          <p:nvPr/>
        </p:nvSpPr>
        <p:spPr>
          <a:xfrm>
            <a:off x="6500550" y="4612349"/>
            <a:ext cx="216024" cy="720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Curved Right Arrow 37"/>
          <p:cNvSpPr/>
          <p:nvPr/>
        </p:nvSpPr>
        <p:spPr>
          <a:xfrm rot="10800000">
            <a:off x="3131840" y="5274093"/>
            <a:ext cx="576064" cy="544843"/>
          </a:xfrm>
          <a:prstGeom prst="curvedRightArrow">
            <a:avLst>
              <a:gd name="adj1" fmla="val 25000"/>
              <a:gd name="adj2" fmla="val 50000"/>
              <a:gd name="adj3" fmla="val 3529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3419871" y="5554088"/>
            <a:ext cx="72009" cy="48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Rectangle 72"/>
          <p:cNvSpPr/>
          <p:nvPr/>
        </p:nvSpPr>
        <p:spPr>
          <a:xfrm>
            <a:off x="3463566" y="5548762"/>
            <a:ext cx="72009" cy="48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7" name="Straight Connector 26"/>
          <p:cNvCxnSpPr/>
          <p:nvPr/>
        </p:nvCxnSpPr>
        <p:spPr>
          <a:xfrm>
            <a:off x="3476214" y="3306638"/>
            <a:ext cx="0" cy="2889887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Multiply 73"/>
          <p:cNvSpPr/>
          <p:nvPr/>
        </p:nvSpPr>
        <p:spPr>
          <a:xfrm>
            <a:off x="4572000" y="3043118"/>
            <a:ext cx="936104" cy="936104"/>
          </a:xfrm>
          <a:prstGeom prst="mathMultiply">
            <a:avLst>
              <a:gd name="adj1" fmla="val 14902"/>
            </a:avLst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6856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5692065" y="3710558"/>
            <a:ext cx="398924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242105"/>
            <a:ext cx="7772400" cy="962759"/>
          </a:xfrm>
        </p:spPr>
        <p:txBody>
          <a:bodyPr>
            <a:normAutofit/>
          </a:bodyPr>
          <a:lstStyle/>
          <a:p>
            <a:r>
              <a:rPr lang="en-GB" sz="2400" dirty="0" smtClean="0"/>
              <a:t>Railway Challenge – Technical Tips for New Teams</a:t>
            </a:r>
            <a:endParaRPr lang="en-GB" sz="2400" dirty="0"/>
          </a:p>
        </p:txBody>
      </p:sp>
      <p:pic>
        <p:nvPicPr>
          <p:cNvPr id="4" name="Picture 3" descr="Mechanical-Engineers-Logo-615x300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2146935" cy="1053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95536" y="2276871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Locomotives are a harsh vibration environment - </a:t>
            </a:r>
            <a:r>
              <a:rPr lang="en-GB" dirty="0"/>
              <a:t>d</a:t>
            </a:r>
            <a:r>
              <a:rPr lang="en-GB" dirty="0" smtClean="0"/>
              <a:t>on’t rely on push connectors</a:t>
            </a:r>
            <a:endParaRPr lang="en-GB" dirty="0"/>
          </a:p>
        </p:txBody>
      </p:sp>
      <p:sp>
        <p:nvSpPr>
          <p:cNvPr id="6" name="Round Single Corner Rectangle 5"/>
          <p:cNvSpPr/>
          <p:nvPr/>
        </p:nvSpPr>
        <p:spPr>
          <a:xfrm>
            <a:off x="827584" y="4977172"/>
            <a:ext cx="7416824" cy="144016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1196598" y="5250718"/>
            <a:ext cx="576064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Snip Same Side Corner Rectangle 38"/>
          <p:cNvSpPr/>
          <p:nvPr/>
        </p:nvSpPr>
        <p:spPr>
          <a:xfrm>
            <a:off x="5148064" y="4113076"/>
            <a:ext cx="2016224" cy="864096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ounded Rectangle 8"/>
          <p:cNvSpPr/>
          <p:nvPr/>
        </p:nvSpPr>
        <p:spPr>
          <a:xfrm>
            <a:off x="6090989" y="3465004"/>
            <a:ext cx="785266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Freeform 10"/>
          <p:cNvSpPr/>
          <p:nvPr/>
        </p:nvSpPr>
        <p:spPr>
          <a:xfrm rot="20290533" flipV="1">
            <a:off x="2893399" y="4104207"/>
            <a:ext cx="3059440" cy="259984"/>
          </a:xfrm>
          <a:custGeom>
            <a:avLst/>
            <a:gdLst>
              <a:gd name="connsiteX0" fmla="*/ 0 w 3081089"/>
              <a:gd name="connsiteY0" fmla="*/ 336367 h 509054"/>
              <a:gd name="connsiteX1" fmla="*/ 1000125 w 3081089"/>
              <a:gd name="connsiteY1" fmla="*/ 2992 h 509054"/>
              <a:gd name="connsiteX2" fmla="*/ 2085975 w 3081089"/>
              <a:gd name="connsiteY2" fmla="*/ 507817 h 509054"/>
              <a:gd name="connsiteX3" fmla="*/ 2990850 w 3081089"/>
              <a:gd name="connsiteY3" fmla="*/ 145867 h 509054"/>
              <a:gd name="connsiteX4" fmla="*/ 3000375 w 3081089"/>
              <a:gd name="connsiteY4" fmla="*/ 155392 h 509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81089" h="509054">
                <a:moveTo>
                  <a:pt x="0" y="336367"/>
                </a:moveTo>
                <a:cubicBezTo>
                  <a:pt x="326231" y="155392"/>
                  <a:pt x="652462" y="-25583"/>
                  <a:pt x="1000125" y="2992"/>
                </a:cubicBezTo>
                <a:cubicBezTo>
                  <a:pt x="1347788" y="31567"/>
                  <a:pt x="1754188" y="484005"/>
                  <a:pt x="2085975" y="507817"/>
                </a:cubicBezTo>
                <a:cubicBezTo>
                  <a:pt x="2417762" y="531629"/>
                  <a:pt x="2838450" y="204604"/>
                  <a:pt x="2990850" y="145867"/>
                </a:cubicBezTo>
                <a:cubicBezTo>
                  <a:pt x="3143250" y="87130"/>
                  <a:pt x="3071812" y="121261"/>
                  <a:pt x="3000375" y="155392"/>
                </a:cubicBezTo>
              </a:path>
            </a:pathLst>
          </a:custGeom>
          <a:noFill/>
          <a:ln w="1270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Snip Same Side Corner Rectangle 2"/>
          <p:cNvSpPr/>
          <p:nvPr/>
        </p:nvSpPr>
        <p:spPr>
          <a:xfrm>
            <a:off x="971600" y="3248980"/>
            <a:ext cx="2016224" cy="1728192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Oval 58"/>
          <p:cNvSpPr/>
          <p:nvPr/>
        </p:nvSpPr>
        <p:spPr>
          <a:xfrm>
            <a:off x="2339752" y="5265204"/>
            <a:ext cx="576064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Oval 60"/>
          <p:cNvSpPr/>
          <p:nvPr/>
        </p:nvSpPr>
        <p:spPr>
          <a:xfrm>
            <a:off x="6276042" y="5259102"/>
            <a:ext cx="576064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Oval 61"/>
          <p:cNvSpPr/>
          <p:nvPr/>
        </p:nvSpPr>
        <p:spPr>
          <a:xfrm>
            <a:off x="7419196" y="5273588"/>
            <a:ext cx="576064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971600" y="5193196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Rectangle 59"/>
          <p:cNvSpPr/>
          <p:nvPr/>
        </p:nvSpPr>
        <p:spPr>
          <a:xfrm>
            <a:off x="6051044" y="5201580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3" name="Multiply 62"/>
          <p:cNvSpPr/>
          <p:nvPr/>
        </p:nvSpPr>
        <p:spPr>
          <a:xfrm>
            <a:off x="5165759" y="2780928"/>
            <a:ext cx="936104" cy="936104"/>
          </a:xfrm>
          <a:prstGeom prst="mathMultiply">
            <a:avLst>
              <a:gd name="adj1" fmla="val 14902"/>
            </a:avLst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27" name="Picture 3" descr="C:\Users\timpoole\AppData\Local\Microsoft\Windows\Temporary Internet Files\Content.IE5\3NSYAS3A\hose_clams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4115" y="2888940"/>
            <a:ext cx="646226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3" descr="C:\Users\timpoole\AppData\Local\Microsoft\Windows\Temporary Internet Files\Content.IE5\P6N91TW4\Kliponious-green-tick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1567" y="2988977"/>
            <a:ext cx="705682" cy="80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359532" y="6165304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This equally applies to electrical connections – use bayonet or screw fittings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9522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242105"/>
            <a:ext cx="7772400" cy="962759"/>
          </a:xfrm>
        </p:spPr>
        <p:txBody>
          <a:bodyPr>
            <a:normAutofit/>
          </a:bodyPr>
          <a:lstStyle/>
          <a:p>
            <a:r>
              <a:rPr lang="en-GB" sz="2400" dirty="0" smtClean="0"/>
              <a:t>Railway Challenge – Technical Tips for New Teams</a:t>
            </a:r>
            <a:endParaRPr lang="en-GB" sz="2400" dirty="0"/>
          </a:p>
        </p:txBody>
      </p:sp>
      <p:pic>
        <p:nvPicPr>
          <p:cNvPr id="4" name="Picture 3" descr="Mechanical-Engineers-Logo-615x300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2146935" cy="1053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95536" y="2276871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Don’t rely on edge connectors – locomotive vibration levels will shake PCBs out</a:t>
            </a:r>
            <a:endParaRPr lang="en-GB" dirty="0"/>
          </a:p>
        </p:txBody>
      </p:sp>
      <p:pic>
        <p:nvPicPr>
          <p:cNvPr id="2056" name="Picture 8" descr="C:\Users\timpoole\AppData\Local\Microsoft\Windows\Temporary Internet Files\Content.IE5\3NSYAS3A\blockpage[2]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475" y="3424237"/>
            <a:ext cx="19050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timpoole\AppData\Local\Microsoft\Windows\Temporary Internet Files\Content.IE5\S06OA3QH\Sound_&amp;_edge_connector_expansion_board_example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5140" y="2996952"/>
            <a:ext cx="3712996" cy="23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386011" y="5733256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Use secondary fixings for all circuit board and other control system interconnects</a:t>
            </a:r>
            <a:endParaRPr lang="en-GB" dirty="0"/>
          </a:p>
        </p:txBody>
      </p:sp>
      <p:sp>
        <p:nvSpPr>
          <p:cNvPr id="30" name="Multiply 29"/>
          <p:cNvSpPr/>
          <p:nvPr/>
        </p:nvSpPr>
        <p:spPr>
          <a:xfrm>
            <a:off x="6578136" y="2780928"/>
            <a:ext cx="936104" cy="936104"/>
          </a:xfrm>
          <a:prstGeom prst="mathMultiply">
            <a:avLst>
              <a:gd name="adj1" fmla="val 14902"/>
            </a:avLst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0777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/>
          <p:cNvSpPr/>
          <p:nvPr/>
        </p:nvSpPr>
        <p:spPr>
          <a:xfrm>
            <a:off x="2057891" y="5269396"/>
            <a:ext cx="576064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242105"/>
            <a:ext cx="7772400" cy="962759"/>
          </a:xfrm>
        </p:spPr>
        <p:txBody>
          <a:bodyPr>
            <a:normAutofit/>
          </a:bodyPr>
          <a:lstStyle/>
          <a:p>
            <a:r>
              <a:rPr lang="en-GB" sz="2400" dirty="0" smtClean="0"/>
              <a:t>Railway Challenge – Technical Tips for New Teams</a:t>
            </a:r>
            <a:endParaRPr lang="en-GB" sz="2400" dirty="0"/>
          </a:p>
        </p:txBody>
      </p:sp>
      <p:pic>
        <p:nvPicPr>
          <p:cNvPr id="4" name="Picture 3" descr="Mechanical-Engineers-Logo-615x300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2146935" cy="1053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95536" y="2276871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Locomotives, and bogies in particular, are subject to continuous impact loads</a:t>
            </a:r>
            <a:endParaRPr lang="en-GB" dirty="0"/>
          </a:p>
        </p:txBody>
      </p:sp>
      <p:sp>
        <p:nvSpPr>
          <p:cNvPr id="6" name="Round Single Corner Rectangle 5"/>
          <p:cNvSpPr/>
          <p:nvPr/>
        </p:nvSpPr>
        <p:spPr>
          <a:xfrm>
            <a:off x="827584" y="4977172"/>
            <a:ext cx="7416824" cy="144016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1196598" y="5250718"/>
            <a:ext cx="576064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Snip Same Side Corner Rectangle 2"/>
          <p:cNvSpPr/>
          <p:nvPr/>
        </p:nvSpPr>
        <p:spPr>
          <a:xfrm>
            <a:off x="3563888" y="3248980"/>
            <a:ext cx="2016224" cy="1728192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Oval 58"/>
          <p:cNvSpPr/>
          <p:nvPr/>
        </p:nvSpPr>
        <p:spPr>
          <a:xfrm>
            <a:off x="2915816" y="5259102"/>
            <a:ext cx="576064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Oval 60"/>
          <p:cNvSpPr/>
          <p:nvPr/>
        </p:nvSpPr>
        <p:spPr>
          <a:xfrm>
            <a:off x="6276042" y="5259102"/>
            <a:ext cx="576064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Oval 61"/>
          <p:cNvSpPr/>
          <p:nvPr/>
        </p:nvSpPr>
        <p:spPr>
          <a:xfrm>
            <a:off x="7419196" y="5273588"/>
            <a:ext cx="576064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971600" y="5201766"/>
            <a:ext cx="2664296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Rectangle 59"/>
          <p:cNvSpPr/>
          <p:nvPr/>
        </p:nvSpPr>
        <p:spPr>
          <a:xfrm>
            <a:off x="6051044" y="5201580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4" name="Picture 3" descr="C:\Users\timpoole\AppData\Local\Microsoft\Windows\Temporary Internet Files\Content.IE5\P6N91TW4\Kliponious-green-tick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435" y="2902904"/>
            <a:ext cx="705682" cy="80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359532" y="6165304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Lock all screwed fittings</a:t>
            </a:r>
            <a:endParaRPr lang="en-GB" dirty="0"/>
          </a:p>
        </p:txBody>
      </p:sp>
      <p:pic>
        <p:nvPicPr>
          <p:cNvPr id="10" name="Picture 3" descr="C:\Users\timpoole\AppData\Local\Microsoft\Windows\Temporary Internet Files\Content.IE5\LI8OHH7J\125px-SlotHdCastleNutPin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044" y="2787017"/>
            <a:ext cx="1190625" cy="92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timpoole\AppData\Local\Microsoft\Windows\Temporary Internet Files\Content.IE5\W1NPQA12\lock_washer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2047" y="4097635"/>
            <a:ext cx="687990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timpoole\AppData\Local\Microsoft\Windows\Temporary Internet Files\Content.IE5\QLF3L6L6\Federringep[1]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340" y="3710942"/>
            <a:ext cx="1146936" cy="1070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timpoole\AppData\Local\Microsoft\Windows\Temporary Internet Files\Content.IE5\QLF3L6L6\969px-M4_Inbusschraube_focusstacked[1]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902904"/>
            <a:ext cx="2398993" cy="1901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4" name="Group 33"/>
          <p:cNvGrpSpPr/>
          <p:nvPr/>
        </p:nvGrpSpPr>
        <p:grpSpPr>
          <a:xfrm>
            <a:off x="6911539" y="5110652"/>
            <a:ext cx="367241" cy="309104"/>
            <a:chOff x="3059832" y="620688"/>
            <a:chExt cx="720080" cy="720080"/>
          </a:xfrm>
        </p:grpSpPr>
        <p:sp>
          <p:nvSpPr>
            <p:cNvPr id="35" name="Hexagon 34"/>
            <p:cNvSpPr/>
            <p:nvPr/>
          </p:nvSpPr>
          <p:spPr>
            <a:xfrm>
              <a:off x="3059832" y="620688"/>
              <a:ext cx="720080" cy="720080"/>
            </a:xfrm>
            <a:prstGeom prst="hexagon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/>
            <p:cNvSpPr/>
            <p:nvPr/>
          </p:nvSpPr>
          <p:spPr>
            <a:xfrm>
              <a:off x="3167844" y="722560"/>
              <a:ext cx="504056" cy="52673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2188535" y="5123419"/>
            <a:ext cx="367241" cy="309104"/>
            <a:chOff x="3059832" y="620688"/>
            <a:chExt cx="720080" cy="720080"/>
          </a:xfrm>
        </p:grpSpPr>
        <p:sp>
          <p:nvSpPr>
            <p:cNvPr id="38" name="Hexagon 37"/>
            <p:cNvSpPr/>
            <p:nvPr/>
          </p:nvSpPr>
          <p:spPr>
            <a:xfrm>
              <a:off x="3059832" y="620688"/>
              <a:ext cx="720080" cy="720080"/>
            </a:xfrm>
            <a:prstGeom prst="hexagon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/>
            <p:cNvSpPr/>
            <p:nvPr/>
          </p:nvSpPr>
          <p:spPr>
            <a:xfrm>
              <a:off x="3167844" y="722560"/>
              <a:ext cx="504056" cy="52673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5076056" y="4886323"/>
            <a:ext cx="367241" cy="309104"/>
            <a:chOff x="3059832" y="620688"/>
            <a:chExt cx="720080" cy="720080"/>
          </a:xfrm>
        </p:grpSpPr>
        <p:sp>
          <p:nvSpPr>
            <p:cNvPr id="42" name="Hexagon 41"/>
            <p:cNvSpPr/>
            <p:nvPr/>
          </p:nvSpPr>
          <p:spPr>
            <a:xfrm>
              <a:off x="3059832" y="620688"/>
              <a:ext cx="720080" cy="720080"/>
            </a:xfrm>
            <a:prstGeom prst="hexagon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/>
            <p:cNvSpPr/>
            <p:nvPr/>
          </p:nvSpPr>
          <p:spPr>
            <a:xfrm>
              <a:off x="3167844" y="722560"/>
              <a:ext cx="504056" cy="52673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3741335" y="4884092"/>
            <a:ext cx="367241" cy="309104"/>
            <a:chOff x="3059832" y="620688"/>
            <a:chExt cx="720080" cy="720080"/>
          </a:xfrm>
        </p:grpSpPr>
        <p:sp>
          <p:nvSpPr>
            <p:cNvPr id="45" name="Hexagon 44"/>
            <p:cNvSpPr/>
            <p:nvPr/>
          </p:nvSpPr>
          <p:spPr>
            <a:xfrm>
              <a:off x="3059832" y="620688"/>
              <a:ext cx="720080" cy="720080"/>
            </a:xfrm>
            <a:prstGeom prst="hexagon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Oval 45"/>
            <p:cNvSpPr/>
            <p:nvPr/>
          </p:nvSpPr>
          <p:spPr>
            <a:xfrm>
              <a:off x="3167844" y="722560"/>
              <a:ext cx="504056" cy="52673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7" name="Multiply 46"/>
          <p:cNvSpPr/>
          <p:nvPr/>
        </p:nvSpPr>
        <p:spPr>
          <a:xfrm>
            <a:off x="2531652" y="2766268"/>
            <a:ext cx="936104" cy="936104"/>
          </a:xfrm>
          <a:prstGeom prst="mathMultiply">
            <a:avLst>
              <a:gd name="adj1" fmla="val 14902"/>
            </a:avLst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Down Arrow 15"/>
          <p:cNvSpPr/>
          <p:nvPr/>
        </p:nvSpPr>
        <p:spPr>
          <a:xfrm rot="1127153">
            <a:off x="2326056" y="4508742"/>
            <a:ext cx="411079" cy="608422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0880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20798"/>
            <a:ext cx="7772400" cy="962759"/>
          </a:xfrm>
        </p:spPr>
        <p:txBody>
          <a:bodyPr>
            <a:normAutofit/>
          </a:bodyPr>
          <a:lstStyle/>
          <a:p>
            <a:r>
              <a:rPr lang="en-GB" sz="2400" dirty="0" smtClean="0"/>
              <a:t>Railway Challenge – Technical Tips for New Teams</a:t>
            </a:r>
            <a:endParaRPr lang="en-GB" sz="2400" dirty="0"/>
          </a:p>
        </p:txBody>
      </p:sp>
      <p:pic>
        <p:nvPicPr>
          <p:cNvPr id="4" name="Picture 3" descr="Mechanical-Engineers-Logo-615x300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2146935" cy="1053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95536" y="2276871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Keep the design modular and wiring laid out logically to facilitate fault finding</a:t>
            </a:r>
            <a:endParaRPr lang="en-GB" dirty="0"/>
          </a:p>
        </p:txBody>
      </p:sp>
      <p:pic>
        <p:nvPicPr>
          <p:cNvPr id="2056" name="Picture 8" descr="C:\Users\timpoole\AppData\Local\Microsoft\Windows\Temporary Internet Files\Content.IE5\3NSYAS3A\blockpage[2]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733" y="3592174"/>
            <a:ext cx="19050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251520" y="5733256"/>
            <a:ext cx="8640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Design and group all wiring runs carefully.  No individual point to point connections </a:t>
            </a:r>
            <a:endParaRPr lang="en-GB" dirty="0"/>
          </a:p>
        </p:txBody>
      </p:sp>
      <p:sp>
        <p:nvSpPr>
          <p:cNvPr id="30" name="Multiply 29"/>
          <p:cNvSpPr/>
          <p:nvPr/>
        </p:nvSpPr>
        <p:spPr>
          <a:xfrm>
            <a:off x="8187208" y="3309095"/>
            <a:ext cx="936104" cy="936104"/>
          </a:xfrm>
          <a:prstGeom prst="mathMultiply">
            <a:avLst>
              <a:gd name="adj1" fmla="val 14902"/>
            </a:avLst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3" descr="C:\Users\timpoole\AppData\Local\Microsoft\Windows\Temporary Internet Files\Content.IE5\P6N91TW4\Kliponious-green-tick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272" y="3299558"/>
            <a:ext cx="705682" cy="80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C:\Users\timpoole\AppData\Local\Microsoft\Windows\Temporary Internet Files\Content.IE5\3NSYAS3A\blockpage[2]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841" y="2307555"/>
            <a:ext cx="19050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timpoole\AppData\Local\Microsoft\Windows\Temporary Internet Files\Content.IE5\QLF3L6L6\9vDyI[1]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082" y="3141238"/>
            <a:ext cx="2679347" cy="1450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timpoole\AppData\Local\Microsoft\Windows\Temporary Internet Files\Content.IE5\W1NPQA12\Electric_Motor_Generator_gray-400x320[1]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42" y="2880363"/>
            <a:ext cx="1232645" cy="986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timpoole\AppData\Local\Microsoft\Windows\Temporary Internet Files\Content.IE5\GXRCJ2QI\2100w-inverter-gen[1]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3290" y="2821970"/>
            <a:ext cx="1192110" cy="955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timpoole\AppData\Local\Microsoft\Windows\Temporary Internet Files\Content.IE5\LI8OHH7J\1024px-S7300-610x343[1]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142" y="4317017"/>
            <a:ext cx="1574405" cy="88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timpoole\AppData\Local\Microsoft\Windows\Temporary Internet Files\Content.IE5\W1NPQA12\Membrane-Control-Panel-for-Generator[1]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577" y="4317017"/>
            <a:ext cx="870089" cy="870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timpoole\AppData\Local\Microsoft\Windows\Temporary Internet Files\Content.IE5\W1NPQA12\4laaY[1]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020276"/>
            <a:ext cx="2305955" cy="2305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7" descr="C:\Users\timpoole\AppData\Local\Microsoft\Windows\Temporary Internet Files\Content.IE5\W1NPQA12\Membrane-Control-Panel-for-Generator[1]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7134" y="2706193"/>
            <a:ext cx="870089" cy="870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C:\Users\timpoole\AppData\Local\Microsoft\Windows\Temporary Internet Files\Content.IE5\W1NPQA12\Electric_Motor_Generator_gray-400x320[1]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9534" y="4591720"/>
            <a:ext cx="1232645" cy="986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reeform 5"/>
          <p:cNvSpPr/>
          <p:nvPr/>
        </p:nvSpPr>
        <p:spPr>
          <a:xfrm>
            <a:off x="4886809" y="4448175"/>
            <a:ext cx="952016" cy="1099590"/>
          </a:xfrm>
          <a:custGeom>
            <a:avLst/>
            <a:gdLst>
              <a:gd name="connsiteX0" fmla="*/ 952016 w 952016"/>
              <a:gd name="connsiteY0" fmla="*/ 0 h 1099590"/>
              <a:gd name="connsiteX1" fmla="*/ 609116 w 952016"/>
              <a:gd name="connsiteY1" fmla="*/ 238125 h 1099590"/>
              <a:gd name="connsiteX2" fmla="*/ 151916 w 952016"/>
              <a:gd name="connsiteY2" fmla="*/ 171450 h 1099590"/>
              <a:gd name="connsiteX3" fmla="*/ 9041 w 952016"/>
              <a:gd name="connsiteY3" fmla="*/ 752475 h 1099590"/>
              <a:gd name="connsiteX4" fmla="*/ 370991 w 952016"/>
              <a:gd name="connsiteY4" fmla="*/ 1095375 h 1099590"/>
              <a:gd name="connsiteX5" fmla="*/ 732941 w 952016"/>
              <a:gd name="connsiteY5" fmla="*/ 942975 h 1099590"/>
              <a:gd name="connsiteX6" fmla="*/ 742466 w 952016"/>
              <a:gd name="connsiteY6" fmla="*/ 933450 h 1099590"/>
              <a:gd name="connsiteX7" fmla="*/ 742466 w 952016"/>
              <a:gd name="connsiteY7" fmla="*/ 933450 h 1099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2016" h="1099590">
                <a:moveTo>
                  <a:pt x="952016" y="0"/>
                </a:moveTo>
                <a:cubicBezTo>
                  <a:pt x="847241" y="104775"/>
                  <a:pt x="742466" y="209550"/>
                  <a:pt x="609116" y="238125"/>
                </a:cubicBezTo>
                <a:cubicBezTo>
                  <a:pt x="475766" y="266700"/>
                  <a:pt x="251928" y="85725"/>
                  <a:pt x="151916" y="171450"/>
                </a:cubicBezTo>
                <a:cubicBezTo>
                  <a:pt x="51904" y="257175"/>
                  <a:pt x="-27471" y="598488"/>
                  <a:pt x="9041" y="752475"/>
                </a:cubicBezTo>
                <a:cubicBezTo>
                  <a:pt x="45553" y="906462"/>
                  <a:pt x="250341" y="1063625"/>
                  <a:pt x="370991" y="1095375"/>
                </a:cubicBezTo>
                <a:cubicBezTo>
                  <a:pt x="491641" y="1127125"/>
                  <a:pt x="671029" y="969962"/>
                  <a:pt x="732941" y="942975"/>
                </a:cubicBezTo>
                <a:cubicBezTo>
                  <a:pt x="794853" y="915988"/>
                  <a:pt x="742466" y="933450"/>
                  <a:pt x="742466" y="933450"/>
                </a:cubicBezTo>
                <a:lnTo>
                  <a:pt x="742466" y="933450"/>
                </a:lnTo>
              </a:path>
            </a:pathLst>
          </a:custGeom>
          <a:noFill/>
          <a:ln>
            <a:solidFill>
              <a:srgbClr val="F0C8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reeform 7"/>
          <p:cNvSpPr/>
          <p:nvPr/>
        </p:nvSpPr>
        <p:spPr>
          <a:xfrm>
            <a:off x="6572250" y="3027025"/>
            <a:ext cx="1391965" cy="1166263"/>
          </a:xfrm>
          <a:custGeom>
            <a:avLst/>
            <a:gdLst>
              <a:gd name="connsiteX0" fmla="*/ 1371600 w 1391965"/>
              <a:gd name="connsiteY0" fmla="*/ 1163975 h 1166263"/>
              <a:gd name="connsiteX1" fmla="*/ 1362075 w 1391965"/>
              <a:gd name="connsiteY1" fmla="*/ 1049675 h 1166263"/>
              <a:gd name="connsiteX2" fmla="*/ 1085850 w 1391965"/>
              <a:gd name="connsiteY2" fmla="*/ 411500 h 1166263"/>
              <a:gd name="connsiteX3" fmla="*/ 409575 w 1391965"/>
              <a:gd name="connsiteY3" fmla="*/ 20975 h 1166263"/>
              <a:gd name="connsiteX4" fmla="*/ 0 w 1391965"/>
              <a:gd name="connsiteY4" fmla="*/ 87650 h 1166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1965" h="1166263">
                <a:moveTo>
                  <a:pt x="1371600" y="1163975"/>
                </a:moveTo>
                <a:cubicBezTo>
                  <a:pt x="1390650" y="1169531"/>
                  <a:pt x="1409700" y="1175087"/>
                  <a:pt x="1362075" y="1049675"/>
                </a:cubicBezTo>
                <a:cubicBezTo>
                  <a:pt x="1314450" y="924263"/>
                  <a:pt x="1244600" y="582950"/>
                  <a:pt x="1085850" y="411500"/>
                </a:cubicBezTo>
                <a:cubicBezTo>
                  <a:pt x="927100" y="240050"/>
                  <a:pt x="590550" y="74950"/>
                  <a:pt x="409575" y="20975"/>
                </a:cubicBezTo>
                <a:cubicBezTo>
                  <a:pt x="228600" y="-33000"/>
                  <a:pt x="114300" y="27325"/>
                  <a:pt x="0" y="87650"/>
                </a:cubicBezTo>
              </a:path>
            </a:pathLst>
          </a:custGeom>
          <a:noFill/>
          <a:ln>
            <a:solidFill>
              <a:srgbClr val="F0C8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reeform 8"/>
          <p:cNvSpPr/>
          <p:nvPr/>
        </p:nvSpPr>
        <p:spPr>
          <a:xfrm>
            <a:off x="5284282" y="3371850"/>
            <a:ext cx="487868" cy="1371600"/>
          </a:xfrm>
          <a:custGeom>
            <a:avLst/>
            <a:gdLst>
              <a:gd name="connsiteX0" fmla="*/ 344993 w 487868"/>
              <a:gd name="connsiteY0" fmla="*/ 1371600 h 1371600"/>
              <a:gd name="connsiteX1" fmla="*/ 2093 w 487868"/>
              <a:gd name="connsiteY1" fmla="*/ 666750 h 1371600"/>
              <a:gd name="connsiteX2" fmla="*/ 487868 w 487868"/>
              <a:gd name="connsiteY2" fmla="*/ 0 h 1371600"/>
              <a:gd name="connsiteX3" fmla="*/ 487868 w 487868"/>
              <a:gd name="connsiteY3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68" h="1371600">
                <a:moveTo>
                  <a:pt x="344993" y="1371600"/>
                </a:moveTo>
                <a:cubicBezTo>
                  <a:pt x="161637" y="1133475"/>
                  <a:pt x="-21719" y="895350"/>
                  <a:pt x="2093" y="666750"/>
                </a:cubicBezTo>
                <a:cubicBezTo>
                  <a:pt x="25905" y="438150"/>
                  <a:pt x="487868" y="0"/>
                  <a:pt x="487868" y="0"/>
                </a:cubicBezTo>
                <a:lnTo>
                  <a:pt x="487868" y="0"/>
                </a:lnTo>
              </a:path>
            </a:pathLst>
          </a:custGeom>
          <a:noFill/>
          <a:ln>
            <a:solidFill>
              <a:srgbClr val="F0C8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Freeform 10"/>
          <p:cNvSpPr/>
          <p:nvPr/>
        </p:nvSpPr>
        <p:spPr>
          <a:xfrm>
            <a:off x="5886450" y="4391025"/>
            <a:ext cx="1139075" cy="1019227"/>
          </a:xfrm>
          <a:custGeom>
            <a:avLst/>
            <a:gdLst>
              <a:gd name="connsiteX0" fmla="*/ 0 w 1139075"/>
              <a:gd name="connsiteY0" fmla="*/ 504825 h 1019227"/>
              <a:gd name="connsiteX1" fmla="*/ 742950 w 1139075"/>
              <a:gd name="connsiteY1" fmla="*/ 1019175 h 1019227"/>
              <a:gd name="connsiteX2" fmla="*/ 1104900 w 1139075"/>
              <a:gd name="connsiteY2" fmla="*/ 533400 h 1019227"/>
              <a:gd name="connsiteX3" fmla="*/ 1123950 w 1139075"/>
              <a:gd name="connsiteY3" fmla="*/ 0 h 1019227"/>
              <a:gd name="connsiteX4" fmla="*/ 1123950 w 1139075"/>
              <a:gd name="connsiteY4" fmla="*/ 0 h 1019227"/>
              <a:gd name="connsiteX5" fmla="*/ 1123950 w 1139075"/>
              <a:gd name="connsiteY5" fmla="*/ 0 h 1019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39075" h="1019227">
                <a:moveTo>
                  <a:pt x="0" y="504825"/>
                </a:moveTo>
                <a:cubicBezTo>
                  <a:pt x="279400" y="759619"/>
                  <a:pt x="558800" y="1014413"/>
                  <a:pt x="742950" y="1019175"/>
                </a:cubicBezTo>
                <a:cubicBezTo>
                  <a:pt x="927100" y="1023937"/>
                  <a:pt x="1041400" y="703263"/>
                  <a:pt x="1104900" y="533400"/>
                </a:cubicBezTo>
                <a:cubicBezTo>
                  <a:pt x="1168400" y="363537"/>
                  <a:pt x="1123950" y="0"/>
                  <a:pt x="1123950" y="0"/>
                </a:cubicBezTo>
                <a:lnTo>
                  <a:pt x="1123950" y="0"/>
                </a:lnTo>
                <a:lnTo>
                  <a:pt x="1123950" y="0"/>
                </a:lnTo>
              </a:path>
            </a:pathLst>
          </a:custGeom>
          <a:noFill/>
          <a:ln>
            <a:solidFill>
              <a:srgbClr val="F0C8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0548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5" descr="C:\Users\timpoole\AppData\Local\Microsoft\Windows\Temporary Internet Files\Content.IE5\AEVX7LPR\180px-Hammer_engine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8744" y="2132856"/>
            <a:ext cx="1290785" cy="1283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7" descr="C:\Users\timpoole\AppData\Local\Microsoft\Windows\Temporary Internet Files\Content.IE5\W1NPQA12\Membrane-Control-Panel-for-Generator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712" y="4251099"/>
            <a:ext cx="870089" cy="870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Oval 47"/>
          <p:cNvSpPr/>
          <p:nvPr/>
        </p:nvSpPr>
        <p:spPr>
          <a:xfrm>
            <a:off x="2057891" y="5269396"/>
            <a:ext cx="576064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242105"/>
            <a:ext cx="7772400" cy="962759"/>
          </a:xfrm>
        </p:spPr>
        <p:txBody>
          <a:bodyPr>
            <a:normAutofit/>
          </a:bodyPr>
          <a:lstStyle/>
          <a:p>
            <a:r>
              <a:rPr lang="en-GB" sz="2400" dirty="0" smtClean="0"/>
              <a:t>Railway Challenge – Technical Tips for New Teams</a:t>
            </a:r>
            <a:endParaRPr lang="en-GB" sz="2400" dirty="0"/>
          </a:p>
        </p:txBody>
      </p:sp>
      <p:pic>
        <p:nvPicPr>
          <p:cNvPr id="4" name="Picture 3" descr="Mechanical-Engineers-Logo-615x300.gif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88640"/>
            <a:ext cx="2146935" cy="1053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95536" y="2276871"/>
            <a:ext cx="223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Think about EMC</a:t>
            </a:r>
            <a:endParaRPr lang="en-GB" dirty="0"/>
          </a:p>
        </p:txBody>
      </p:sp>
      <p:sp>
        <p:nvSpPr>
          <p:cNvPr id="6" name="Round Single Corner Rectangle 5"/>
          <p:cNvSpPr/>
          <p:nvPr/>
        </p:nvSpPr>
        <p:spPr>
          <a:xfrm>
            <a:off x="827584" y="4977172"/>
            <a:ext cx="7416824" cy="144016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1196598" y="5250718"/>
            <a:ext cx="576064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Snip Same Side Corner Rectangle 2"/>
          <p:cNvSpPr/>
          <p:nvPr/>
        </p:nvSpPr>
        <p:spPr>
          <a:xfrm>
            <a:off x="3563888" y="3248980"/>
            <a:ext cx="2016224" cy="1728192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Oval 58"/>
          <p:cNvSpPr/>
          <p:nvPr/>
        </p:nvSpPr>
        <p:spPr>
          <a:xfrm>
            <a:off x="2915816" y="5259102"/>
            <a:ext cx="576064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Oval 60"/>
          <p:cNvSpPr/>
          <p:nvPr/>
        </p:nvSpPr>
        <p:spPr>
          <a:xfrm>
            <a:off x="6276042" y="5259102"/>
            <a:ext cx="576064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Oval 61"/>
          <p:cNvSpPr/>
          <p:nvPr/>
        </p:nvSpPr>
        <p:spPr>
          <a:xfrm>
            <a:off x="7419196" y="5273588"/>
            <a:ext cx="576064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971600" y="5201766"/>
            <a:ext cx="2664296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Rectangle 59"/>
          <p:cNvSpPr/>
          <p:nvPr/>
        </p:nvSpPr>
        <p:spPr>
          <a:xfrm>
            <a:off x="6051044" y="5201580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9" name="Picture 6" descr="C:\Users\timpoole\AppData\Local\Microsoft\Windows\Temporary Internet Files\Content.IE5\LI8OHH7J\1024px-S7300-610x343[1]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6042" y="4079524"/>
            <a:ext cx="1574405" cy="88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timpoole\AppData\Local\Microsoft\Windows\Temporary Internet Files\Content.IE5\4SI7L7GY\4708103949_7ef50bfdf4_z[1]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7650" y="3573193"/>
            <a:ext cx="1807750" cy="1355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Lightning Bolt 8"/>
          <p:cNvSpPr/>
          <p:nvPr/>
        </p:nvSpPr>
        <p:spPr>
          <a:xfrm rot="17004923">
            <a:off x="3754413" y="4035075"/>
            <a:ext cx="720080" cy="432048"/>
          </a:xfrm>
          <a:prstGeom prst="lightningBolt">
            <a:avLst/>
          </a:prstGeom>
          <a:solidFill>
            <a:srgbClr val="FFE5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Lightning Bolt 49"/>
          <p:cNvSpPr/>
          <p:nvPr/>
        </p:nvSpPr>
        <p:spPr>
          <a:xfrm rot="17296888">
            <a:off x="4494016" y="3904549"/>
            <a:ext cx="720080" cy="432048"/>
          </a:xfrm>
          <a:prstGeom prst="lightningBolt">
            <a:avLst/>
          </a:prstGeom>
          <a:solidFill>
            <a:srgbClr val="FFE5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Lightning Bolt 50"/>
          <p:cNvSpPr/>
          <p:nvPr/>
        </p:nvSpPr>
        <p:spPr>
          <a:xfrm rot="8994545">
            <a:off x="4302976" y="3484421"/>
            <a:ext cx="720080" cy="432048"/>
          </a:xfrm>
          <a:prstGeom prst="lightningBolt">
            <a:avLst/>
          </a:prstGeom>
          <a:solidFill>
            <a:srgbClr val="FFE5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Freeform 10"/>
          <p:cNvSpPr/>
          <p:nvPr/>
        </p:nvSpPr>
        <p:spPr>
          <a:xfrm>
            <a:off x="2633955" y="3633398"/>
            <a:ext cx="3710287" cy="1005277"/>
          </a:xfrm>
          <a:custGeom>
            <a:avLst/>
            <a:gdLst>
              <a:gd name="connsiteX0" fmla="*/ 0 w 3610567"/>
              <a:gd name="connsiteY0" fmla="*/ 1005277 h 1005277"/>
              <a:gd name="connsiteX1" fmla="*/ 352425 w 3610567"/>
              <a:gd name="connsiteY1" fmla="*/ 186127 h 1005277"/>
              <a:gd name="connsiteX2" fmla="*/ 1162050 w 3610567"/>
              <a:gd name="connsiteY2" fmla="*/ 14677 h 1005277"/>
              <a:gd name="connsiteX3" fmla="*/ 1838325 w 3610567"/>
              <a:gd name="connsiteY3" fmla="*/ 443302 h 1005277"/>
              <a:gd name="connsiteX4" fmla="*/ 2438400 w 3610567"/>
              <a:gd name="connsiteY4" fmla="*/ 548077 h 1005277"/>
              <a:gd name="connsiteX5" fmla="*/ 2952750 w 3610567"/>
              <a:gd name="connsiteY5" fmla="*/ 281377 h 1005277"/>
              <a:gd name="connsiteX6" fmla="*/ 3552825 w 3610567"/>
              <a:gd name="connsiteY6" fmla="*/ 652852 h 1005277"/>
              <a:gd name="connsiteX7" fmla="*/ 3552825 w 3610567"/>
              <a:gd name="connsiteY7" fmla="*/ 662377 h 1005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10567" h="1005277">
                <a:moveTo>
                  <a:pt x="0" y="1005277"/>
                </a:moveTo>
                <a:cubicBezTo>
                  <a:pt x="79375" y="678252"/>
                  <a:pt x="158750" y="351227"/>
                  <a:pt x="352425" y="186127"/>
                </a:cubicBezTo>
                <a:cubicBezTo>
                  <a:pt x="546100" y="21027"/>
                  <a:pt x="914400" y="-28185"/>
                  <a:pt x="1162050" y="14677"/>
                </a:cubicBezTo>
                <a:cubicBezTo>
                  <a:pt x="1409700" y="57539"/>
                  <a:pt x="1625600" y="354402"/>
                  <a:pt x="1838325" y="443302"/>
                </a:cubicBezTo>
                <a:cubicBezTo>
                  <a:pt x="2051050" y="532202"/>
                  <a:pt x="2252663" y="575064"/>
                  <a:pt x="2438400" y="548077"/>
                </a:cubicBezTo>
                <a:cubicBezTo>
                  <a:pt x="2624138" y="521089"/>
                  <a:pt x="2767013" y="263915"/>
                  <a:pt x="2952750" y="281377"/>
                </a:cubicBezTo>
                <a:cubicBezTo>
                  <a:pt x="3138487" y="298839"/>
                  <a:pt x="3452813" y="589352"/>
                  <a:pt x="3552825" y="652852"/>
                </a:cubicBezTo>
                <a:cubicBezTo>
                  <a:pt x="3652838" y="716352"/>
                  <a:pt x="3602831" y="689364"/>
                  <a:pt x="3552825" y="66237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Freeform 11"/>
          <p:cNvSpPr/>
          <p:nvPr/>
        </p:nvSpPr>
        <p:spPr>
          <a:xfrm>
            <a:off x="2720123" y="3099957"/>
            <a:ext cx="3748029" cy="1710663"/>
          </a:xfrm>
          <a:custGeom>
            <a:avLst/>
            <a:gdLst>
              <a:gd name="connsiteX0" fmla="*/ 23077 w 3748029"/>
              <a:gd name="connsiteY0" fmla="*/ 1672068 h 1710663"/>
              <a:gd name="connsiteX1" fmla="*/ 89752 w 3748029"/>
              <a:gd name="connsiteY1" fmla="*/ 1633968 h 1710663"/>
              <a:gd name="connsiteX2" fmla="*/ 746977 w 3748029"/>
              <a:gd name="connsiteY2" fmla="*/ 1529193 h 1710663"/>
              <a:gd name="connsiteX3" fmla="*/ 1385152 w 3748029"/>
              <a:gd name="connsiteY3" fmla="*/ 1710168 h 1710663"/>
              <a:gd name="connsiteX4" fmla="*/ 1975702 w 3748029"/>
              <a:gd name="connsiteY4" fmla="*/ 1462518 h 1710663"/>
              <a:gd name="connsiteX5" fmla="*/ 2204302 w 3748029"/>
              <a:gd name="connsiteY5" fmla="*/ 795768 h 1710663"/>
              <a:gd name="connsiteX6" fmla="*/ 2347177 w 3748029"/>
              <a:gd name="connsiteY6" fmla="*/ 271893 h 1710663"/>
              <a:gd name="connsiteX7" fmla="*/ 2623402 w 3748029"/>
              <a:gd name="connsiteY7" fmla="*/ 33768 h 1710663"/>
              <a:gd name="connsiteX8" fmla="*/ 3652102 w 3748029"/>
              <a:gd name="connsiteY8" fmla="*/ 995793 h 1710663"/>
              <a:gd name="connsiteX9" fmla="*/ 3642577 w 3748029"/>
              <a:gd name="connsiteY9" fmla="*/ 986268 h 1710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748029" h="1710663">
                <a:moveTo>
                  <a:pt x="23077" y="1672068"/>
                </a:moveTo>
                <a:cubicBezTo>
                  <a:pt x="-3911" y="1664924"/>
                  <a:pt x="-30898" y="1657780"/>
                  <a:pt x="89752" y="1633968"/>
                </a:cubicBezTo>
                <a:cubicBezTo>
                  <a:pt x="210402" y="1610156"/>
                  <a:pt x="531077" y="1516493"/>
                  <a:pt x="746977" y="1529193"/>
                </a:cubicBezTo>
                <a:cubicBezTo>
                  <a:pt x="962877" y="1541893"/>
                  <a:pt x="1180365" y="1721281"/>
                  <a:pt x="1385152" y="1710168"/>
                </a:cubicBezTo>
                <a:cubicBezTo>
                  <a:pt x="1589940" y="1699056"/>
                  <a:pt x="1839177" y="1614918"/>
                  <a:pt x="1975702" y="1462518"/>
                </a:cubicBezTo>
                <a:cubicBezTo>
                  <a:pt x="2112227" y="1310118"/>
                  <a:pt x="2142390" y="994205"/>
                  <a:pt x="2204302" y="795768"/>
                </a:cubicBezTo>
                <a:cubicBezTo>
                  <a:pt x="2266215" y="597330"/>
                  <a:pt x="2277327" y="398893"/>
                  <a:pt x="2347177" y="271893"/>
                </a:cubicBezTo>
                <a:cubicBezTo>
                  <a:pt x="2417027" y="144893"/>
                  <a:pt x="2405915" y="-86882"/>
                  <a:pt x="2623402" y="33768"/>
                </a:cubicBezTo>
                <a:cubicBezTo>
                  <a:pt x="2840889" y="154418"/>
                  <a:pt x="3482240" y="837043"/>
                  <a:pt x="3652102" y="995793"/>
                </a:cubicBezTo>
                <a:cubicBezTo>
                  <a:pt x="3821964" y="1154543"/>
                  <a:pt x="3732270" y="1070405"/>
                  <a:pt x="3642577" y="98626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Freeform 12"/>
          <p:cNvSpPr/>
          <p:nvPr/>
        </p:nvSpPr>
        <p:spPr>
          <a:xfrm>
            <a:off x="5751418" y="3540044"/>
            <a:ext cx="1551100" cy="1746331"/>
          </a:xfrm>
          <a:custGeom>
            <a:avLst/>
            <a:gdLst>
              <a:gd name="connsiteX0" fmla="*/ 1487582 w 1551100"/>
              <a:gd name="connsiteY0" fmla="*/ 527131 h 1746331"/>
              <a:gd name="connsiteX1" fmla="*/ 1468532 w 1551100"/>
              <a:gd name="connsiteY1" fmla="*/ 469981 h 1746331"/>
              <a:gd name="connsiteX2" fmla="*/ 677957 w 1551100"/>
              <a:gd name="connsiteY2" fmla="*/ 3256 h 1746331"/>
              <a:gd name="connsiteX3" fmla="*/ 1682 w 1551100"/>
              <a:gd name="connsiteY3" fmla="*/ 736681 h 1746331"/>
              <a:gd name="connsiteX4" fmla="*/ 516032 w 1551100"/>
              <a:gd name="connsiteY4" fmla="*/ 1527256 h 1746331"/>
              <a:gd name="connsiteX5" fmla="*/ 1430432 w 1551100"/>
              <a:gd name="connsiteY5" fmla="*/ 1746331 h 1746331"/>
              <a:gd name="connsiteX6" fmla="*/ 1430432 w 1551100"/>
              <a:gd name="connsiteY6" fmla="*/ 1746331 h 17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51100" h="1746331">
                <a:moveTo>
                  <a:pt x="1487582" y="527131"/>
                </a:moveTo>
                <a:cubicBezTo>
                  <a:pt x="1545526" y="542212"/>
                  <a:pt x="1603470" y="557294"/>
                  <a:pt x="1468532" y="469981"/>
                </a:cubicBezTo>
                <a:cubicBezTo>
                  <a:pt x="1333594" y="382668"/>
                  <a:pt x="922432" y="-41194"/>
                  <a:pt x="677957" y="3256"/>
                </a:cubicBezTo>
                <a:cubicBezTo>
                  <a:pt x="433482" y="47706"/>
                  <a:pt x="28669" y="482681"/>
                  <a:pt x="1682" y="736681"/>
                </a:cubicBezTo>
                <a:cubicBezTo>
                  <a:pt x="-25306" y="990681"/>
                  <a:pt x="277907" y="1358981"/>
                  <a:pt x="516032" y="1527256"/>
                </a:cubicBezTo>
                <a:cubicBezTo>
                  <a:pt x="754157" y="1695531"/>
                  <a:pt x="1430432" y="1746331"/>
                  <a:pt x="1430432" y="1746331"/>
                </a:cubicBezTo>
                <a:lnTo>
                  <a:pt x="1430432" y="1746331"/>
                </a:ln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Freeform 16"/>
          <p:cNvSpPr/>
          <p:nvPr/>
        </p:nvSpPr>
        <p:spPr>
          <a:xfrm>
            <a:off x="1332758" y="3974081"/>
            <a:ext cx="1858117" cy="1421269"/>
          </a:xfrm>
          <a:custGeom>
            <a:avLst/>
            <a:gdLst>
              <a:gd name="connsiteX0" fmla="*/ 1124692 w 1858117"/>
              <a:gd name="connsiteY0" fmla="*/ 397894 h 1421269"/>
              <a:gd name="connsiteX1" fmla="*/ 257917 w 1858117"/>
              <a:gd name="connsiteY1" fmla="*/ 7369 h 1421269"/>
              <a:gd name="connsiteX2" fmla="*/ 38842 w 1858117"/>
              <a:gd name="connsiteY2" fmla="*/ 702694 h 1421269"/>
              <a:gd name="connsiteX3" fmla="*/ 934192 w 1858117"/>
              <a:gd name="connsiteY3" fmla="*/ 1378969 h 1421269"/>
              <a:gd name="connsiteX4" fmla="*/ 1858117 w 1858117"/>
              <a:gd name="connsiteY4" fmla="*/ 1293244 h 1421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8117" h="1421269">
                <a:moveTo>
                  <a:pt x="1124692" y="397894"/>
                </a:moveTo>
                <a:cubicBezTo>
                  <a:pt x="781792" y="177231"/>
                  <a:pt x="438892" y="-43431"/>
                  <a:pt x="257917" y="7369"/>
                </a:cubicBezTo>
                <a:cubicBezTo>
                  <a:pt x="76942" y="58169"/>
                  <a:pt x="-73870" y="474094"/>
                  <a:pt x="38842" y="702694"/>
                </a:cubicBezTo>
                <a:cubicBezTo>
                  <a:pt x="151554" y="931294"/>
                  <a:pt x="630980" y="1280544"/>
                  <a:pt x="934192" y="1378969"/>
                </a:cubicBezTo>
                <a:cubicBezTo>
                  <a:pt x="1237404" y="1477394"/>
                  <a:pt x="1547760" y="1385319"/>
                  <a:pt x="1858117" y="1293244"/>
                </a:cubicBez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Freeform 17"/>
          <p:cNvSpPr/>
          <p:nvPr/>
        </p:nvSpPr>
        <p:spPr>
          <a:xfrm>
            <a:off x="2514600" y="3078330"/>
            <a:ext cx="1746603" cy="1503195"/>
          </a:xfrm>
          <a:custGeom>
            <a:avLst/>
            <a:gdLst>
              <a:gd name="connsiteX0" fmla="*/ 0 w 1746603"/>
              <a:gd name="connsiteY0" fmla="*/ 1303170 h 1503195"/>
              <a:gd name="connsiteX1" fmla="*/ 533400 w 1746603"/>
              <a:gd name="connsiteY1" fmla="*/ 36345 h 1503195"/>
              <a:gd name="connsiteX2" fmla="*/ 1666875 w 1746603"/>
              <a:gd name="connsiteY2" fmla="*/ 445920 h 1503195"/>
              <a:gd name="connsiteX3" fmla="*/ 1562100 w 1746603"/>
              <a:gd name="connsiteY3" fmla="*/ 1503195 h 1503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46603" h="1503195">
                <a:moveTo>
                  <a:pt x="0" y="1303170"/>
                </a:moveTo>
                <a:cubicBezTo>
                  <a:pt x="127794" y="741195"/>
                  <a:pt x="255588" y="179220"/>
                  <a:pt x="533400" y="36345"/>
                </a:cubicBezTo>
                <a:cubicBezTo>
                  <a:pt x="811212" y="-106530"/>
                  <a:pt x="1495425" y="201445"/>
                  <a:pt x="1666875" y="445920"/>
                </a:cubicBezTo>
                <a:cubicBezTo>
                  <a:pt x="1838325" y="690395"/>
                  <a:pt x="1700212" y="1096795"/>
                  <a:pt x="1562100" y="150319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Freeform 18"/>
          <p:cNvSpPr/>
          <p:nvPr/>
        </p:nvSpPr>
        <p:spPr>
          <a:xfrm>
            <a:off x="3429000" y="3347684"/>
            <a:ext cx="4365319" cy="1948216"/>
          </a:xfrm>
          <a:custGeom>
            <a:avLst/>
            <a:gdLst>
              <a:gd name="connsiteX0" fmla="*/ 4267200 w 4365319"/>
              <a:gd name="connsiteY0" fmla="*/ 719491 h 1948216"/>
              <a:gd name="connsiteX1" fmla="*/ 4257675 w 4365319"/>
              <a:gd name="connsiteY1" fmla="*/ 662341 h 1948216"/>
              <a:gd name="connsiteX2" fmla="*/ 3171825 w 4365319"/>
              <a:gd name="connsiteY2" fmla="*/ 5116 h 1948216"/>
              <a:gd name="connsiteX3" fmla="*/ 2552700 w 4365319"/>
              <a:gd name="connsiteY3" fmla="*/ 1062391 h 1948216"/>
              <a:gd name="connsiteX4" fmla="*/ 2009775 w 4365319"/>
              <a:gd name="connsiteY4" fmla="*/ 1424341 h 1948216"/>
              <a:gd name="connsiteX5" fmla="*/ 0 w 4365319"/>
              <a:gd name="connsiteY5" fmla="*/ 1948216 h 1948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65319" h="1948216">
                <a:moveTo>
                  <a:pt x="4267200" y="719491"/>
                </a:moveTo>
                <a:cubicBezTo>
                  <a:pt x="4353719" y="750447"/>
                  <a:pt x="4440238" y="781404"/>
                  <a:pt x="4257675" y="662341"/>
                </a:cubicBezTo>
                <a:cubicBezTo>
                  <a:pt x="4075112" y="543278"/>
                  <a:pt x="3455987" y="-61559"/>
                  <a:pt x="3171825" y="5116"/>
                </a:cubicBezTo>
                <a:cubicBezTo>
                  <a:pt x="2887663" y="71791"/>
                  <a:pt x="2746375" y="825854"/>
                  <a:pt x="2552700" y="1062391"/>
                </a:cubicBezTo>
                <a:cubicBezTo>
                  <a:pt x="2359025" y="1298928"/>
                  <a:pt x="2435225" y="1276704"/>
                  <a:pt x="2009775" y="1424341"/>
                </a:cubicBezTo>
                <a:cubicBezTo>
                  <a:pt x="1584325" y="1571978"/>
                  <a:pt x="792162" y="1760097"/>
                  <a:pt x="0" y="1948216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TextBox 51"/>
          <p:cNvSpPr txBox="1"/>
          <p:nvPr/>
        </p:nvSpPr>
        <p:spPr>
          <a:xfrm>
            <a:off x="6455254" y="6093296"/>
            <a:ext cx="223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P.T.O.</a:t>
            </a:r>
            <a:endParaRPr lang="en-GB" dirty="0"/>
          </a:p>
        </p:txBody>
      </p:sp>
      <p:sp>
        <p:nvSpPr>
          <p:cNvPr id="53" name="Freeform 52"/>
          <p:cNvSpPr/>
          <p:nvPr/>
        </p:nvSpPr>
        <p:spPr>
          <a:xfrm rot="8091169">
            <a:off x="5685046" y="2832254"/>
            <a:ext cx="1960450" cy="1180175"/>
          </a:xfrm>
          <a:custGeom>
            <a:avLst/>
            <a:gdLst>
              <a:gd name="connsiteX0" fmla="*/ 1124692 w 1858117"/>
              <a:gd name="connsiteY0" fmla="*/ 397894 h 1421269"/>
              <a:gd name="connsiteX1" fmla="*/ 257917 w 1858117"/>
              <a:gd name="connsiteY1" fmla="*/ 7369 h 1421269"/>
              <a:gd name="connsiteX2" fmla="*/ 38842 w 1858117"/>
              <a:gd name="connsiteY2" fmla="*/ 702694 h 1421269"/>
              <a:gd name="connsiteX3" fmla="*/ 934192 w 1858117"/>
              <a:gd name="connsiteY3" fmla="*/ 1378969 h 1421269"/>
              <a:gd name="connsiteX4" fmla="*/ 1858117 w 1858117"/>
              <a:gd name="connsiteY4" fmla="*/ 1293244 h 1421269"/>
              <a:gd name="connsiteX0" fmla="*/ 93136 w 2092536"/>
              <a:gd name="connsiteY0" fmla="*/ 16595 h 3757513"/>
              <a:gd name="connsiteX1" fmla="*/ 492336 w 2092536"/>
              <a:gd name="connsiteY1" fmla="*/ 2343613 h 3757513"/>
              <a:gd name="connsiteX2" fmla="*/ 273261 w 2092536"/>
              <a:gd name="connsiteY2" fmla="*/ 3038938 h 3757513"/>
              <a:gd name="connsiteX3" fmla="*/ 1168611 w 2092536"/>
              <a:gd name="connsiteY3" fmla="*/ 3715213 h 3757513"/>
              <a:gd name="connsiteX4" fmla="*/ 2092536 w 2092536"/>
              <a:gd name="connsiteY4" fmla="*/ 3629488 h 3757513"/>
              <a:gd name="connsiteX0" fmla="*/ 93136 w 1171313"/>
              <a:gd name="connsiteY0" fmla="*/ 16595 h 3796371"/>
              <a:gd name="connsiteX1" fmla="*/ 492336 w 1171313"/>
              <a:gd name="connsiteY1" fmla="*/ 2343613 h 3796371"/>
              <a:gd name="connsiteX2" fmla="*/ 273261 w 1171313"/>
              <a:gd name="connsiteY2" fmla="*/ 3038938 h 3796371"/>
              <a:gd name="connsiteX3" fmla="*/ 1168611 w 1171313"/>
              <a:gd name="connsiteY3" fmla="*/ 3715213 h 3796371"/>
              <a:gd name="connsiteX4" fmla="*/ 624160 w 1171313"/>
              <a:gd name="connsiteY4" fmla="*/ 1046128 h 3796371"/>
              <a:gd name="connsiteX0" fmla="*/ 1034664 w 1565688"/>
              <a:gd name="connsiteY0" fmla="*/ 16595 h 3104346"/>
              <a:gd name="connsiteX1" fmla="*/ 1433864 w 1565688"/>
              <a:gd name="connsiteY1" fmla="*/ 2343613 h 3104346"/>
              <a:gd name="connsiteX2" fmla="*/ 1214789 w 1565688"/>
              <a:gd name="connsiteY2" fmla="*/ 3038938 h 3104346"/>
              <a:gd name="connsiteX3" fmla="*/ 2389 w 1565688"/>
              <a:gd name="connsiteY3" fmla="*/ 948361 h 3104346"/>
              <a:gd name="connsiteX4" fmla="*/ 1565688 w 1565688"/>
              <a:gd name="connsiteY4" fmla="*/ 1046128 h 3104346"/>
              <a:gd name="connsiteX0" fmla="*/ 1489771 w 2020795"/>
              <a:gd name="connsiteY0" fmla="*/ 113103 h 2440172"/>
              <a:gd name="connsiteX1" fmla="*/ 1888971 w 2020795"/>
              <a:gd name="connsiteY1" fmla="*/ 2440121 h 2440172"/>
              <a:gd name="connsiteX2" fmla="*/ 88354 w 2020795"/>
              <a:gd name="connsiteY2" fmla="*/ 33185 h 2440172"/>
              <a:gd name="connsiteX3" fmla="*/ 457496 w 2020795"/>
              <a:gd name="connsiteY3" fmla="*/ 1044869 h 2440172"/>
              <a:gd name="connsiteX4" fmla="*/ 2020795 w 2020795"/>
              <a:gd name="connsiteY4" fmla="*/ 1142636 h 2440172"/>
              <a:gd name="connsiteX0" fmla="*/ 1429426 w 1960450"/>
              <a:gd name="connsiteY0" fmla="*/ 92018 h 1180175"/>
              <a:gd name="connsiteX1" fmla="*/ 951388 w 1960450"/>
              <a:gd name="connsiteY1" fmla="*/ 443365 h 1180175"/>
              <a:gd name="connsiteX2" fmla="*/ 28009 w 1960450"/>
              <a:gd name="connsiteY2" fmla="*/ 12100 h 1180175"/>
              <a:gd name="connsiteX3" fmla="*/ 397151 w 1960450"/>
              <a:gd name="connsiteY3" fmla="*/ 1023784 h 1180175"/>
              <a:gd name="connsiteX4" fmla="*/ 1960450 w 1960450"/>
              <a:gd name="connsiteY4" fmla="*/ 1121551 h 118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60450" h="1180175">
                <a:moveTo>
                  <a:pt x="1429426" y="92018"/>
                </a:moveTo>
                <a:cubicBezTo>
                  <a:pt x="1086526" y="-128645"/>
                  <a:pt x="1184958" y="456685"/>
                  <a:pt x="951388" y="443365"/>
                </a:cubicBezTo>
                <a:cubicBezTo>
                  <a:pt x="717818" y="430045"/>
                  <a:pt x="120382" y="-84637"/>
                  <a:pt x="28009" y="12100"/>
                </a:cubicBezTo>
                <a:cubicBezTo>
                  <a:pt x="-64364" y="108837"/>
                  <a:pt x="75078" y="838876"/>
                  <a:pt x="397151" y="1023784"/>
                </a:cubicBezTo>
                <a:cubicBezTo>
                  <a:pt x="719224" y="1208692"/>
                  <a:pt x="1650093" y="1213626"/>
                  <a:pt x="1960450" y="1121551"/>
                </a:cubicBez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Multiply 46"/>
          <p:cNvSpPr/>
          <p:nvPr/>
        </p:nvSpPr>
        <p:spPr>
          <a:xfrm>
            <a:off x="5475204" y="2637089"/>
            <a:ext cx="936104" cy="936104"/>
          </a:xfrm>
          <a:prstGeom prst="mathMultiply">
            <a:avLst>
              <a:gd name="adj1" fmla="val 14902"/>
            </a:avLst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6058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242105"/>
            <a:ext cx="7772400" cy="962759"/>
          </a:xfrm>
        </p:spPr>
        <p:txBody>
          <a:bodyPr>
            <a:normAutofit/>
          </a:bodyPr>
          <a:lstStyle/>
          <a:p>
            <a:r>
              <a:rPr lang="en-GB" sz="2400" dirty="0" smtClean="0"/>
              <a:t>Railway Challenge – Technical Tips for New Teams</a:t>
            </a:r>
            <a:endParaRPr lang="en-GB" sz="2400" dirty="0"/>
          </a:p>
        </p:txBody>
      </p:sp>
      <p:pic>
        <p:nvPicPr>
          <p:cNvPr id="4" name="Picture 3" descr="Mechanical-Engineers-Logo-615x300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2146935" cy="1053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95536" y="2276871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Make electronics resistant to EMI by employing best practice, such as:</a:t>
            </a:r>
            <a:endParaRPr lang="en-GB" dirty="0"/>
          </a:p>
        </p:txBody>
      </p:sp>
      <p:sp>
        <p:nvSpPr>
          <p:cNvPr id="21" name="TextBox 20"/>
          <p:cNvSpPr txBox="1"/>
          <p:nvPr/>
        </p:nvSpPr>
        <p:spPr>
          <a:xfrm>
            <a:off x="539552" y="2852936"/>
            <a:ext cx="806489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8650" indent="-628650"/>
            <a:r>
              <a:rPr lang="en-GB" dirty="0"/>
              <a:t>·         Employing isolated power supplies (e.g. isolated DC/DC converters) to power the control electronics.</a:t>
            </a:r>
          </a:p>
          <a:p>
            <a:pPr marL="628650" indent="-628650"/>
            <a:r>
              <a:rPr lang="en-GB" dirty="0"/>
              <a:t>·         Electrically isolating all control inputs/outputs (e.g. using </a:t>
            </a:r>
            <a:r>
              <a:rPr lang="en-GB" dirty="0" err="1"/>
              <a:t>opto</a:t>
            </a:r>
            <a:r>
              <a:rPr lang="en-GB" dirty="0"/>
              <a:t>-isolators).</a:t>
            </a:r>
          </a:p>
          <a:p>
            <a:pPr marL="628650" indent="-628650"/>
            <a:r>
              <a:rPr lang="en-GB" dirty="0"/>
              <a:t>·         Keeping control wiring neat and routed away from electrical noise sources. </a:t>
            </a:r>
          </a:p>
          <a:p>
            <a:pPr marL="628650" indent="-628650"/>
            <a:r>
              <a:rPr lang="en-GB" dirty="0"/>
              <a:t>·         Using twisted pairs and/or screened cables for signal wires, if necessary.</a:t>
            </a:r>
          </a:p>
          <a:p>
            <a:pPr marL="628650" indent="-628650"/>
            <a:r>
              <a:rPr lang="en-GB" dirty="0"/>
              <a:t>·         Having a common chassis earth connection to prevent ground loops.</a:t>
            </a:r>
          </a:p>
          <a:p>
            <a:pPr marL="628650" indent="-628650"/>
            <a:r>
              <a:rPr lang="en-GB" dirty="0"/>
              <a:t>·         Avoiding circulating screen currents in the control electronics (common connection point for screen connections).</a:t>
            </a:r>
          </a:p>
          <a:p>
            <a:pPr marL="628650" indent="-628650"/>
            <a:r>
              <a:rPr lang="en-GB" dirty="0"/>
              <a:t>·         Better to use screened metal enclosures rather than plastic</a:t>
            </a:r>
            <a:endParaRPr lang="en-GB" dirty="0"/>
          </a:p>
        </p:txBody>
      </p:sp>
      <p:pic>
        <p:nvPicPr>
          <p:cNvPr id="28" name="Picture 3" descr="C:\Users\timpoole\AppData\Local\Microsoft\Windows\Temporary Internet Files\Content.IE5\P6N91TW4\Kliponious-green-tick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168" y="5517232"/>
            <a:ext cx="705682" cy="80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2767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242105"/>
            <a:ext cx="7772400" cy="962759"/>
          </a:xfrm>
        </p:spPr>
        <p:txBody>
          <a:bodyPr>
            <a:normAutofit/>
          </a:bodyPr>
          <a:lstStyle/>
          <a:p>
            <a:r>
              <a:rPr lang="en-GB" sz="2400" dirty="0" smtClean="0"/>
              <a:t>Railway Challenge – Technical Tips for New Teams</a:t>
            </a:r>
            <a:endParaRPr lang="en-GB" sz="2400" dirty="0"/>
          </a:p>
        </p:txBody>
      </p:sp>
      <p:pic>
        <p:nvPicPr>
          <p:cNvPr id="4" name="Picture 3" descr="Mechanical-Engineers-Logo-615x300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2146935" cy="1053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95536" y="2276871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Generators rarely put out anything like a clean sine wave</a:t>
            </a:r>
            <a:endParaRPr lang="en-GB" dirty="0"/>
          </a:p>
        </p:txBody>
      </p:sp>
      <p:pic>
        <p:nvPicPr>
          <p:cNvPr id="2056" name="Picture 8" descr="C:\Users\timpoole\AppData\Local\Microsoft\Windows\Temporary Internet Files\Content.IE5\3NSYAS3A\blockpage[2]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475" y="3424237"/>
            <a:ext cx="19050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386011" y="5733256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Make sure your control systems are designed and tested accordingly</a:t>
            </a:r>
            <a:endParaRPr lang="en-GB" dirty="0"/>
          </a:p>
        </p:txBody>
      </p:sp>
      <p:sp>
        <p:nvSpPr>
          <p:cNvPr id="30" name="Multiply 29"/>
          <p:cNvSpPr/>
          <p:nvPr/>
        </p:nvSpPr>
        <p:spPr>
          <a:xfrm>
            <a:off x="7029129" y="2956185"/>
            <a:ext cx="936104" cy="936104"/>
          </a:xfrm>
          <a:prstGeom prst="mathMultiply">
            <a:avLst>
              <a:gd name="adj1" fmla="val 14902"/>
            </a:avLst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26" name="Picture 2" descr="C:\Users\timpoole\AppData\Local\Microsoft\Windows\Temporary Internet Files\Content.IE5\H3JKL5LS\WT_Series_Air_Cooled_Diesel_Generator_Set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140968"/>
            <a:ext cx="2020813" cy="2020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timpoole\AppData\Local\Microsoft\Windows\Temporary Internet Files\Content.IE5\9IDX6M2I\sine_wave[1]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442" y="3007406"/>
            <a:ext cx="3328988" cy="843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528442" y="4077072"/>
            <a:ext cx="3328988" cy="936104"/>
          </a:xfrm>
          <a:prstGeom prst="rect">
            <a:avLst/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3" descr="C:\Users\timpoole\AppData\Local\Microsoft\Windows\Temporary Internet Files\Content.IE5\P6N91TW4\Kliponious-green-tick[1]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5309" y="4019763"/>
            <a:ext cx="705682" cy="80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reeform 5"/>
          <p:cNvSpPr/>
          <p:nvPr/>
        </p:nvSpPr>
        <p:spPr>
          <a:xfrm>
            <a:off x="3552825" y="2800298"/>
            <a:ext cx="3318239" cy="2914703"/>
          </a:xfrm>
          <a:custGeom>
            <a:avLst/>
            <a:gdLst>
              <a:gd name="connsiteX0" fmla="*/ 0 w 3318239"/>
              <a:gd name="connsiteY0" fmla="*/ 1800277 h 2914703"/>
              <a:gd name="connsiteX1" fmla="*/ 209550 w 3318239"/>
              <a:gd name="connsiteY1" fmla="*/ 1362127 h 2914703"/>
              <a:gd name="connsiteX2" fmla="*/ 552450 w 3318239"/>
              <a:gd name="connsiteY2" fmla="*/ 2057452 h 2914703"/>
              <a:gd name="connsiteX3" fmla="*/ 838200 w 3318239"/>
              <a:gd name="connsiteY3" fmla="*/ 1419277 h 2914703"/>
              <a:gd name="connsiteX4" fmla="*/ 1085850 w 3318239"/>
              <a:gd name="connsiteY4" fmla="*/ 2057452 h 2914703"/>
              <a:gd name="connsiteX5" fmla="*/ 1276350 w 3318239"/>
              <a:gd name="connsiteY5" fmla="*/ 52 h 2914703"/>
              <a:gd name="connsiteX6" fmla="*/ 1362075 w 3318239"/>
              <a:gd name="connsiteY6" fmla="*/ 1990777 h 2914703"/>
              <a:gd name="connsiteX7" fmla="*/ 1714500 w 3318239"/>
              <a:gd name="connsiteY7" fmla="*/ 1438327 h 2914703"/>
              <a:gd name="connsiteX8" fmla="*/ 1962150 w 3318239"/>
              <a:gd name="connsiteY8" fmla="*/ 2028877 h 2914703"/>
              <a:gd name="connsiteX9" fmla="*/ 2238375 w 3318239"/>
              <a:gd name="connsiteY9" fmla="*/ 1343077 h 2914703"/>
              <a:gd name="connsiteX10" fmla="*/ 2447925 w 3318239"/>
              <a:gd name="connsiteY10" fmla="*/ 2086027 h 2914703"/>
              <a:gd name="connsiteX11" fmla="*/ 2676525 w 3318239"/>
              <a:gd name="connsiteY11" fmla="*/ 1390702 h 2914703"/>
              <a:gd name="connsiteX12" fmla="*/ 2781300 w 3318239"/>
              <a:gd name="connsiteY12" fmla="*/ 2914702 h 2914703"/>
              <a:gd name="connsiteX13" fmla="*/ 2752725 w 3318239"/>
              <a:gd name="connsiteY13" fmla="*/ 1381177 h 2914703"/>
              <a:gd name="connsiteX14" fmla="*/ 3019425 w 3318239"/>
              <a:gd name="connsiteY14" fmla="*/ 2047927 h 2914703"/>
              <a:gd name="connsiteX15" fmla="*/ 3276600 w 3318239"/>
              <a:gd name="connsiteY15" fmla="*/ 1457377 h 2914703"/>
              <a:gd name="connsiteX16" fmla="*/ 3314700 w 3318239"/>
              <a:gd name="connsiteY16" fmla="*/ 1428802 h 2914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318239" h="2914703">
                <a:moveTo>
                  <a:pt x="0" y="1800277"/>
                </a:moveTo>
                <a:cubicBezTo>
                  <a:pt x="58737" y="1559770"/>
                  <a:pt x="117475" y="1319264"/>
                  <a:pt x="209550" y="1362127"/>
                </a:cubicBezTo>
                <a:cubicBezTo>
                  <a:pt x="301625" y="1404989"/>
                  <a:pt x="447675" y="2047927"/>
                  <a:pt x="552450" y="2057452"/>
                </a:cubicBezTo>
                <a:cubicBezTo>
                  <a:pt x="657225" y="2066977"/>
                  <a:pt x="749300" y="1419277"/>
                  <a:pt x="838200" y="1419277"/>
                </a:cubicBezTo>
                <a:cubicBezTo>
                  <a:pt x="927100" y="1419277"/>
                  <a:pt x="1012825" y="2293990"/>
                  <a:pt x="1085850" y="2057452"/>
                </a:cubicBezTo>
                <a:cubicBezTo>
                  <a:pt x="1158875" y="1820915"/>
                  <a:pt x="1230313" y="11164"/>
                  <a:pt x="1276350" y="52"/>
                </a:cubicBezTo>
                <a:cubicBezTo>
                  <a:pt x="1322387" y="-11060"/>
                  <a:pt x="1289050" y="1751065"/>
                  <a:pt x="1362075" y="1990777"/>
                </a:cubicBezTo>
                <a:cubicBezTo>
                  <a:pt x="1435100" y="2230489"/>
                  <a:pt x="1614488" y="1431977"/>
                  <a:pt x="1714500" y="1438327"/>
                </a:cubicBezTo>
                <a:cubicBezTo>
                  <a:pt x="1814512" y="1444677"/>
                  <a:pt x="1874838" y="2044752"/>
                  <a:pt x="1962150" y="2028877"/>
                </a:cubicBezTo>
                <a:cubicBezTo>
                  <a:pt x="2049462" y="2013002"/>
                  <a:pt x="2157413" y="1333552"/>
                  <a:pt x="2238375" y="1343077"/>
                </a:cubicBezTo>
                <a:cubicBezTo>
                  <a:pt x="2319337" y="1352602"/>
                  <a:pt x="2374900" y="2078090"/>
                  <a:pt x="2447925" y="2086027"/>
                </a:cubicBezTo>
                <a:cubicBezTo>
                  <a:pt x="2520950" y="2093964"/>
                  <a:pt x="2620963" y="1252589"/>
                  <a:pt x="2676525" y="1390702"/>
                </a:cubicBezTo>
                <a:cubicBezTo>
                  <a:pt x="2732088" y="1528814"/>
                  <a:pt x="2768600" y="2916289"/>
                  <a:pt x="2781300" y="2914702"/>
                </a:cubicBezTo>
                <a:cubicBezTo>
                  <a:pt x="2794000" y="2913115"/>
                  <a:pt x="2713038" y="1525639"/>
                  <a:pt x="2752725" y="1381177"/>
                </a:cubicBezTo>
                <a:cubicBezTo>
                  <a:pt x="2792412" y="1236715"/>
                  <a:pt x="2932112" y="2035227"/>
                  <a:pt x="3019425" y="2047927"/>
                </a:cubicBezTo>
                <a:cubicBezTo>
                  <a:pt x="3106738" y="2060627"/>
                  <a:pt x="3227388" y="1560564"/>
                  <a:pt x="3276600" y="1457377"/>
                </a:cubicBezTo>
                <a:cubicBezTo>
                  <a:pt x="3325813" y="1354189"/>
                  <a:pt x="3320256" y="1391495"/>
                  <a:pt x="3314700" y="142880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47804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270</Words>
  <Application>Microsoft Office PowerPoint</Application>
  <PresentationFormat>On-screen Show (4:3)</PresentationFormat>
  <Paragraphs>35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Railway Challenge – Technical Tips for New Teams</vt:lpstr>
      <vt:lpstr>Railway Challenge – Technical Tips for New Teams</vt:lpstr>
      <vt:lpstr>Railway Challenge – Technical Tips for New Teams</vt:lpstr>
      <vt:lpstr>Railway Challenge – Technical Tips for New Teams</vt:lpstr>
      <vt:lpstr>Railway Challenge – Technical Tips for New Teams</vt:lpstr>
      <vt:lpstr>Railway Challenge – Technical Tips for New Teams</vt:lpstr>
      <vt:lpstr>Railway Challenge – Technical Tips for New Teams</vt:lpstr>
      <vt:lpstr>Railway Challenge – Technical Tips for New Teams</vt:lpstr>
      <vt:lpstr>Railway Challenge – Technical Tips for New Teams</vt:lpstr>
      <vt:lpstr>Railway Challenge – Technical Tips for New Teams</vt:lpstr>
    </vt:vector>
  </TitlesOfParts>
  <Company>Transport For London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Railway Challenge – Technical Tips for New Teams</dc:title>
  <dc:creator>timpoole</dc:creator>
  <cp:lastModifiedBy>timpoole</cp:lastModifiedBy>
  <cp:revision>27</cp:revision>
  <cp:lastPrinted>2016-10-14T17:15:50Z</cp:lastPrinted>
  <dcterms:created xsi:type="dcterms:W3CDTF">2016-10-12T14:21:23Z</dcterms:created>
  <dcterms:modified xsi:type="dcterms:W3CDTF">2016-10-20T13:36:02Z</dcterms:modified>
</cp:coreProperties>
</file>